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13" r:id="rId2"/>
    <p:sldId id="256" r:id="rId3"/>
    <p:sldId id="329" r:id="rId4"/>
    <p:sldId id="261" r:id="rId5"/>
    <p:sldId id="291" r:id="rId6"/>
    <p:sldId id="294" r:id="rId7"/>
    <p:sldId id="295" r:id="rId8"/>
    <p:sldId id="306" r:id="rId9"/>
    <p:sldId id="328" r:id="rId10"/>
    <p:sldId id="365" r:id="rId11"/>
    <p:sldId id="308" r:id="rId12"/>
    <p:sldId id="296" r:id="rId13"/>
    <p:sldId id="366" r:id="rId14"/>
    <p:sldId id="298" r:id="rId15"/>
    <p:sldId id="330" r:id="rId16"/>
    <p:sldId id="331" r:id="rId17"/>
    <p:sldId id="332" r:id="rId18"/>
    <p:sldId id="333" r:id="rId19"/>
    <p:sldId id="334" r:id="rId20"/>
    <p:sldId id="335" r:id="rId21"/>
    <p:sldId id="336" r:id="rId22"/>
    <p:sldId id="367" r:id="rId23"/>
    <p:sldId id="337" r:id="rId24"/>
    <p:sldId id="338" r:id="rId25"/>
    <p:sldId id="368" r:id="rId26"/>
    <p:sldId id="340" r:id="rId27"/>
    <p:sldId id="341" r:id="rId28"/>
    <p:sldId id="342" r:id="rId29"/>
    <p:sldId id="343" r:id="rId30"/>
    <p:sldId id="344" r:id="rId31"/>
    <p:sldId id="345" r:id="rId32"/>
    <p:sldId id="346" r:id="rId33"/>
    <p:sldId id="347" r:id="rId34"/>
    <p:sldId id="348" r:id="rId35"/>
    <p:sldId id="349" r:id="rId36"/>
    <p:sldId id="350" r:id="rId37"/>
    <p:sldId id="351" r:id="rId38"/>
    <p:sldId id="352" r:id="rId39"/>
    <p:sldId id="353" r:id="rId40"/>
    <p:sldId id="369" r:id="rId41"/>
    <p:sldId id="358" r:id="rId42"/>
    <p:sldId id="361" r:id="rId43"/>
    <p:sldId id="362" r:id="rId44"/>
    <p:sldId id="363" r:id="rId45"/>
    <p:sldId id="364" r:id="rId46"/>
    <p:sldId id="262" r:id="rId47"/>
    <p:sldId id="264" r:id="rId48"/>
    <p:sldId id="370" r:id="rId49"/>
    <p:sldId id="281" r:id="rId50"/>
    <p:sldId id="282" r:id="rId51"/>
    <p:sldId id="312"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80" d="100"/>
          <a:sy n="80" d="100"/>
        </p:scale>
        <p:origin x="37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219D45-41A4-42A9-81AA-9E302D541B1A}" type="datetimeFigureOut">
              <a:rPr lang="en-US" smtClean="0"/>
              <a:t>7/7/2023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81ACC-FA8B-4537-8DE7-45DA52978309}" type="slidenum">
              <a:rPr lang="en-US" smtClean="0"/>
              <a:t>‹#›</a:t>
            </a:fld>
            <a:endParaRPr lang="en-US"/>
          </a:p>
        </p:txBody>
      </p:sp>
    </p:spTree>
    <p:extLst>
      <p:ext uri="{BB962C8B-B14F-4D97-AF65-F5344CB8AC3E}">
        <p14:creationId xmlns:p14="http://schemas.microsoft.com/office/powerpoint/2010/main" val="3000891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422384-609D-2905-A866-359D19206F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425840A7-2BCE-DC72-E39B-6B6B9CCB76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965416AD-D1DC-4550-06A4-D4E12665AF5B}"/>
              </a:ext>
            </a:extLst>
          </p:cNvPr>
          <p:cNvSpPr>
            <a:spLocks noGrp="1"/>
          </p:cNvSpPr>
          <p:nvPr>
            <p:ph type="dt" sz="half" idx="10"/>
          </p:nvPr>
        </p:nvSpPr>
        <p:spPr/>
        <p:txBody>
          <a:bodyPr/>
          <a:lstStyle/>
          <a:p>
            <a:fld id="{4D1F0BD4-631D-4230-B26F-5A56CF2B9F55}" type="datetime1">
              <a:rPr lang="en-US" smtClean="0"/>
              <a:t>7/7/2023</a:t>
            </a:fld>
            <a:endParaRPr lang="en-US"/>
          </a:p>
        </p:txBody>
      </p:sp>
      <p:sp>
        <p:nvSpPr>
          <p:cNvPr id="5" name="Footer Placeholder 4">
            <a:extLst>
              <a:ext uri="{FF2B5EF4-FFF2-40B4-BE49-F238E27FC236}">
                <a16:creationId xmlns="" xmlns:a16="http://schemas.microsoft.com/office/drawing/2014/main" id="{E60DFB0F-731A-6675-39EC-F87A55A007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F3AA5F7-2A9F-90C1-E109-096BE751E347}"/>
              </a:ext>
            </a:extLst>
          </p:cNvPr>
          <p:cNvSpPr>
            <a:spLocks noGrp="1"/>
          </p:cNvSpPr>
          <p:nvPr>
            <p:ph type="sldNum" sz="quarter" idx="12"/>
          </p:nvPr>
        </p:nvSpPr>
        <p:spPr/>
        <p:txBody>
          <a:bodyPr/>
          <a:lstStyle/>
          <a:p>
            <a:fld id="{5342D59B-69B9-4859-A159-8F062F29CB2F}" type="slidenum">
              <a:rPr lang="en-US" smtClean="0"/>
              <a:t>‹#›</a:t>
            </a:fld>
            <a:endParaRPr lang="en-US"/>
          </a:p>
        </p:txBody>
      </p:sp>
    </p:spTree>
    <p:extLst>
      <p:ext uri="{BB962C8B-B14F-4D97-AF65-F5344CB8AC3E}">
        <p14:creationId xmlns:p14="http://schemas.microsoft.com/office/powerpoint/2010/main" val="2683417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980CDE-5FE4-059F-F11D-8A8EF51210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C3044766-3F19-C406-AB72-56BADDA9D2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B7E5C50-3776-FC24-EC80-5B82C8210A5B}"/>
              </a:ext>
            </a:extLst>
          </p:cNvPr>
          <p:cNvSpPr>
            <a:spLocks noGrp="1"/>
          </p:cNvSpPr>
          <p:nvPr>
            <p:ph type="dt" sz="half" idx="10"/>
          </p:nvPr>
        </p:nvSpPr>
        <p:spPr/>
        <p:txBody>
          <a:bodyPr/>
          <a:lstStyle/>
          <a:p>
            <a:fld id="{AB58353C-7BE7-45B0-83DD-0A24BC96D1A0}" type="datetime1">
              <a:rPr lang="en-US" smtClean="0"/>
              <a:t>7/7/2023</a:t>
            </a:fld>
            <a:endParaRPr lang="en-US"/>
          </a:p>
        </p:txBody>
      </p:sp>
      <p:sp>
        <p:nvSpPr>
          <p:cNvPr id="5" name="Footer Placeholder 4">
            <a:extLst>
              <a:ext uri="{FF2B5EF4-FFF2-40B4-BE49-F238E27FC236}">
                <a16:creationId xmlns="" xmlns:a16="http://schemas.microsoft.com/office/drawing/2014/main" id="{3DD01B15-73BA-1112-5236-460E5EF4A0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14D6AE0-2200-9F6E-4BA7-A6CA81C38EE7}"/>
              </a:ext>
            </a:extLst>
          </p:cNvPr>
          <p:cNvSpPr>
            <a:spLocks noGrp="1"/>
          </p:cNvSpPr>
          <p:nvPr>
            <p:ph type="sldNum" sz="quarter" idx="12"/>
          </p:nvPr>
        </p:nvSpPr>
        <p:spPr/>
        <p:txBody>
          <a:bodyPr/>
          <a:lstStyle/>
          <a:p>
            <a:fld id="{5342D59B-69B9-4859-A159-8F062F29CB2F}" type="slidenum">
              <a:rPr lang="en-US" smtClean="0"/>
              <a:t>‹#›</a:t>
            </a:fld>
            <a:endParaRPr lang="en-US"/>
          </a:p>
        </p:txBody>
      </p:sp>
    </p:spTree>
    <p:extLst>
      <p:ext uri="{BB962C8B-B14F-4D97-AF65-F5344CB8AC3E}">
        <p14:creationId xmlns:p14="http://schemas.microsoft.com/office/powerpoint/2010/main" val="4202402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AC710C0-7C12-441A-39CC-5319395DA5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D53128E6-507D-3B02-83FC-4F4956FD3E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2C61417-9E38-8887-83FE-6A3B79C1B921}"/>
              </a:ext>
            </a:extLst>
          </p:cNvPr>
          <p:cNvSpPr>
            <a:spLocks noGrp="1"/>
          </p:cNvSpPr>
          <p:nvPr>
            <p:ph type="dt" sz="half" idx="10"/>
          </p:nvPr>
        </p:nvSpPr>
        <p:spPr/>
        <p:txBody>
          <a:bodyPr/>
          <a:lstStyle/>
          <a:p>
            <a:fld id="{C3468B31-4335-4AF1-A8E6-A7EFE1E003FB}" type="datetime1">
              <a:rPr lang="en-US" smtClean="0"/>
              <a:t>7/7/2023</a:t>
            </a:fld>
            <a:endParaRPr lang="en-US"/>
          </a:p>
        </p:txBody>
      </p:sp>
      <p:sp>
        <p:nvSpPr>
          <p:cNvPr id="5" name="Footer Placeholder 4">
            <a:extLst>
              <a:ext uri="{FF2B5EF4-FFF2-40B4-BE49-F238E27FC236}">
                <a16:creationId xmlns="" xmlns:a16="http://schemas.microsoft.com/office/drawing/2014/main" id="{ECF356F0-1172-F31F-E31B-CBD1C902C0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D4F2323-B5AA-B226-9B17-6D0F2C171E49}"/>
              </a:ext>
            </a:extLst>
          </p:cNvPr>
          <p:cNvSpPr>
            <a:spLocks noGrp="1"/>
          </p:cNvSpPr>
          <p:nvPr>
            <p:ph type="sldNum" sz="quarter" idx="12"/>
          </p:nvPr>
        </p:nvSpPr>
        <p:spPr/>
        <p:txBody>
          <a:bodyPr/>
          <a:lstStyle/>
          <a:p>
            <a:fld id="{5342D59B-69B9-4859-A159-8F062F29CB2F}" type="slidenum">
              <a:rPr lang="en-US" smtClean="0"/>
              <a:t>‹#›</a:t>
            </a:fld>
            <a:endParaRPr lang="en-US"/>
          </a:p>
        </p:txBody>
      </p:sp>
    </p:spTree>
    <p:extLst>
      <p:ext uri="{BB962C8B-B14F-4D97-AF65-F5344CB8AC3E}">
        <p14:creationId xmlns:p14="http://schemas.microsoft.com/office/powerpoint/2010/main" val="1948585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2D9706-AA3F-C70A-604E-11127FA221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0F5BE43-C0A8-EBA6-E9E3-8B9E9CE138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00F8924-EB0E-C0AF-FCB3-FB8253301A78}"/>
              </a:ext>
            </a:extLst>
          </p:cNvPr>
          <p:cNvSpPr>
            <a:spLocks noGrp="1"/>
          </p:cNvSpPr>
          <p:nvPr>
            <p:ph type="dt" sz="half" idx="10"/>
          </p:nvPr>
        </p:nvSpPr>
        <p:spPr/>
        <p:txBody>
          <a:bodyPr/>
          <a:lstStyle/>
          <a:p>
            <a:fld id="{68EFAF36-80DB-4BFB-9B38-99A4D8FB3708}" type="datetime1">
              <a:rPr lang="en-US" smtClean="0"/>
              <a:t>7/7/2023</a:t>
            </a:fld>
            <a:endParaRPr lang="en-US"/>
          </a:p>
        </p:txBody>
      </p:sp>
      <p:sp>
        <p:nvSpPr>
          <p:cNvPr id="5" name="Footer Placeholder 4">
            <a:extLst>
              <a:ext uri="{FF2B5EF4-FFF2-40B4-BE49-F238E27FC236}">
                <a16:creationId xmlns="" xmlns:a16="http://schemas.microsoft.com/office/drawing/2014/main" id="{71B0E923-1000-A287-BA7C-8D521F6C05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BEFE513-B90D-F533-B710-52FBC80418BF}"/>
              </a:ext>
            </a:extLst>
          </p:cNvPr>
          <p:cNvSpPr>
            <a:spLocks noGrp="1"/>
          </p:cNvSpPr>
          <p:nvPr>
            <p:ph type="sldNum" sz="quarter" idx="12"/>
          </p:nvPr>
        </p:nvSpPr>
        <p:spPr/>
        <p:txBody>
          <a:bodyPr/>
          <a:lstStyle/>
          <a:p>
            <a:fld id="{5342D59B-69B9-4859-A159-8F062F29CB2F}" type="slidenum">
              <a:rPr lang="en-US" smtClean="0"/>
              <a:t>‹#›</a:t>
            </a:fld>
            <a:endParaRPr lang="en-US"/>
          </a:p>
        </p:txBody>
      </p:sp>
    </p:spTree>
    <p:extLst>
      <p:ext uri="{BB962C8B-B14F-4D97-AF65-F5344CB8AC3E}">
        <p14:creationId xmlns:p14="http://schemas.microsoft.com/office/powerpoint/2010/main" val="2205394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EE77E6-FD94-7EA1-14E0-CA266C6A2A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95E26E41-A779-8E3F-A28E-48BCE65A7F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7CCE41D5-298C-17DF-7A32-12B0A0B14939}"/>
              </a:ext>
            </a:extLst>
          </p:cNvPr>
          <p:cNvSpPr>
            <a:spLocks noGrp="1"/>
          </p:cNvSpPr>
          <p:nvPr>
            <p:ph type="dt" sz="half" idx="10"/>
          </p:nvPr>
        </p:nvSpPr>
        <p:spPr/>
        <p:txBody>
          <a:bodyPr/>
          <a:lstStyle/>
          <a:p>
            <a:fld id="{F5FD6CB1-636B-413A-AA05-B1414610BFA8}" type="datetime1">
              <a:rPr lang="en-US" smtClean="0"/>
              <a:t>7/7/2023</a:t>
            </a:fld>
            <a:endParaRPr lang="en-US"/>
          </a:p>
        </p:txBody>
      </p:sp>
      <p:sp>
        <p:nvSpPr>
          <p:cNvPr id="5" name="Footer Placeholder 4">
            <a:extLst>
              <a:ext uri="{FF2B5EF4-FFF2-40B4-BE49-F238E27FC236}">
                <a16:creationId xmlns="" xmlns:a16="http://schemas.microsoft.com/office/drawing/2014/main" id="{BAC986A9-5282-DA18-A2CB-FFCDF0CCD2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A02DD-8D3A-645E-7872-B9ACCACB00E6}"/>
              </a:ext>
            </a:extLst>
          </p:cNvPr>
          <p:cNvSpPr>
            <a:spLocks noGrp="1"/>
          </p:cNvSpPr>
          <p:nvPr>
            <p:ph type="sldNum" sz="quarter" idx="12"/>
          </p:nvPr>
        </p:nvSpPr>
        <p:spPr/>
        <p:txBody>
          <a:bodyPr/>
          <a:lstStyle/>
          <a:p>
            <a:fld id="{5342D59B-69B9-4859-A159-8F062F29CB2F}" type="slidenum">
              <a:rPr lang="en-US" smtClean="0"/>
              <a:t>‹#›</a:t>
            </a:fld>
            <a:endParaRPr lang="en-US"/>
          </a:p>
        </p:txBody>
      </p:sp>
    </p:spTree>
    <p:extLst>
      <p:ext uri="{BB962C8B-B14F-4D97-AF65-F5344CB8AC3E}">
        <p14:creationId xmlns:p14="http://schemas.microsoft.com/office/powerpoint/2010/main" val="2779381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485113-E9D7-AE17-6224-6BDD311BB8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13B5A46-20BA-B39C-8EEC-4AEFCD38D1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FC5FACB-273D-66FC-21D3-07A746CB62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2F71923E-6BF3-C847-EB1D-DDE077194088}"/>
              </a:ext>
            </a:extLst>
          </p:cNvPr>
          <p:cNvSpPr>
            <a:spLocks noGrp="1"/>
          </p:cNvSpPr>
          <p:nvPr>
            <p:ph type="dt" sz="half" idx="10"/>
          </p:nvPr>
        </p:nvSpPr>
        <p:spPr/>
        <p:txBody>
          <a:bodyPr/>
          <a:lstStyle/>
          <a:p>
            <a:fld id="{A6654F9A-3A47-4578-8864-8768D822ED8A}" type="datetime1">
              <a:rPr lang="en-US" smtClean="0"/>
              <a:t>7/7/2023</a:t>
            </a:fld>
            <a:endParaRPr lang="en-US"/>
          </a:p>
        </p:txBody>
      </p:sp>
      <p:sp>
        <p:nvSpPr>
          <p:cNvPr id="6" name="Footer Placeholder 5">
            <a:extLst>
              <a:ext uri="{FF2B5EF4-FFF2-40B4-BE49-F238E27FC236}">
                <a16:creationId xmlns="" xmlns:a16="http://schemas.microsoft.com/office/drawing/2014/main" id="{E6290567-3979-8731-8873-31866BE66E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CA965CC-FCD5-DAFA-30E3-B5ED1F9C0D94}"/>
              </a:ext>
            </a:extLst>
          </p:cNvPr>
          <p:cNvSpPr>
            <a:spLocks noGrp="1"/>
          </p:cNvSpPr>
          <p:nvPr>
            <p:ph type="sldNum" sz="quarter" idx="12"/>
          </p:nvPr>
        </p:nvSpPr>
        <p:spPr/>
        <p:txBody>
          <a:bodyPr/>
          <a:lstStyle/>
          <a:p>
            <a:fld id="{5342D59B-69B9-4859-A159-8F062F29CB2F}" type="slidenum">
              <a:rPr lang="en-US" smtClean="0"/>
              <a:t>‹#›</a:t>
            </a:fld>
            <a:endParaRPr lang="en-US"/>
          </a:p>
        </p:txBody>
      </p:sp>
    </p:spTree>
    <p:extLst>
      <p:ext uri="{BB962C8B-B14F-4D97-AF65-F5344CB8AC3E}">
        <p14:creationId xmlns:p14="http://schemas.microsoft.com/office/powerpoint/2010/main" val="2747641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64CDD9-99A6-40EB-6CA6-E962D2D576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0402BB7-D0B1-76CD-155B-6DE084EB9C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1C21D33-9EAD-8A48-F88C-2D28ABB0F2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C6D3AB1A-0334-B0A4-49FD-0DBA87639C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2F6A9726-479A-DACD-732B-45857A7642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BB96EBE1-C980-8C99-0D85-CA0124EDAD6A}"/>
              </a:ext>
            </a:extLst>
          </p:cNvPr>
          <p:cNvSpPr>
            <a:spLocks noGrp="1"/>
          </p:cNvSpPr>
          <p:nvPr>
            <p:ph type="dt" sz="half" idx="10"/>
          </p:nvPr>
        </p:nvSpPr>
        <p:spPr/>
        <p:txBody>
          <a:bodyPr/>
          <a:lstStyle/>
          <a:p>
            <a:fld id="{23664362-F869-4B84-9DF7-4DB7FF8ACA09}" type="datetime1">
              <a:rPr lang="en-US" smtClean="0"/>
              <a:t>7/7/2023</a:t>
            </a:fld>
            <a:endParaRPr lang="en-US"/>
          </a:p>
        </p:txBody>
      </p:sp>
      <p:sp>
        <p:nvSpPr>
          <p:cNvPr id="8" name="Footer Placeholder 7">
            <a:extLst>
              <a:ext uri="{FF2B5EF4-FFF2-40B4-BE49-F238E27FC236}">
                <a16:creationId xmlns="" xmlns:a16="http://schemas.microsoft.com/office/drawing/2014/main" id="{E8837F57-ECB9-31CC-729C-55B6F288BE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0487E814-122B-647E-00ED-6C044A5D590A}"/>
              </a:ext>
            </a:extLst>
          </p:cNvPr>
          <p:cNvSpPr>
            <a:spLocks noGrp="1"/>
          </p:cNvSpPr>
          <p:nvPr>
            <p:ph type="sldNum" sz="quarter" idx="12"/>
          </p:nvPr>
        </p:nvSpPr>
        <p:spPr/>
        <p:txBody>
          <a:bodyPr/>
          <a:lstStyle/>
          <a:p>
            <a:fld id="{5342D59B-69B9-4859-A159-8F062F29CB2F}" type="slidenum">
              <a:rPr lang="en-US" smtClean="0"/>
              <a:t>‹#›</a:t>
            </a:fld>
            <a:endParaRPr lang="en-US"/>
          </a:p>
        </p:txBody>
      </p:sp>
    </p:spTree>
    <p:extLst>
      <p:ext uri="{BB962C8B-B14F-4D97-AF65-F5344CB8AC3E}">
        <p14:creationId xmlns:p14="http://schemas.microsoft.com/office/powerpoint/2010/main" val="3062718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02E6CB-ED65-0C18-3BA4-30EF76985B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04D5BD0-A8D5-D89F-C878-547C59163E65}"/>
              </a:ext>
            </a:extLst>
          </p:cNvPr>
          <p:cNvSpPr>
            <a:spLocks noGrp="1"/>
          </p:cNvSpPr>
          <p:nvPr>
            <p:ph type="dt" sz="half" idx="10"/>
          </p:nvPr>
        </p:nvSpPr>
        <p:spPr/>
        <p:txBody>
          <a:bodyPr/>
          <a:lstStyle/>
          <a:p>
            <a:fld id="{725C3FEB-35C8-4AFD-B24A-F59AA50AB6D4}" type="datetime1">
              <a:rPr lang="en-US" smtClean="0"/>
              <a:t>7/7/2023</a:t>
            </a:fld>
            <a:endParaRPr lang="en-US"/>
          </a:p>
        </p:txBody>
      </p:sp>
      <p:sp>
        <p:nvSpPr>
          <p:cNvPr id="4" name="Footer Placeholder 3">
            <a:extLst>
              <a:ext uri="{FF2B5EF4-FFF2-40B4-BE49-F238E27FC236}">
                <a16:creationId xmlns="" xmlns:a16="http://schemas.microsoft.com/office/drawing/2014/main" id="{21789BA8-EE1E-38E1-B030-7ED7FD6332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9374DEBC-3F36-E226-1F47-70DBC4D59CC2}"/>
              </a:ext>
            </a:extLst>
          </p:cNvPr>
          <p:cNvSpPr>
            <a:spLocks noGrp="1"/>
          </p:cNvSpPr>
          <p:nvPr>
            <p:ph type="sldNum" sz="quarter" idx="12"/>
          </p:nvPr>
        </p:nvSpPr>
        <p:spPr/>
        <p:txBody>
          <a:bodyPr/>
          <a:lstStyle/>
          <a:p>
            <a:fld id="{5342D59B-69B9-4859-A159-8F062F29CB2F}" type="slidenum">
              <a:rPr lang="en-US" smtClean="0"/>
              <a:t>‹#›</a:t>
            </a:fld>
            <a:endParaRPr lang="en-US"/>
          </a:p>
        </p:txBody>
      </p:sp>
    </p:spTree>
    <p:extLst>
      <p:ext uri="{BB962C8B-B14F-4D97-AF65-F5344CB8AC3E}">
        <p14:creationId xmlns:p14="http://schemas.microsoft.com/office/powerpoint/2010/main" val="2843252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7A051FD-6368-743F-86B6-4FF80FD745B4}"/>
              </a:ext>
            </a:extLst>
          </p:cNvPr>
          <p:cNvSpPr>
            <a:spLocks noGrp="1"/>
          </p:cNvSpPr>
          <p:nvPr>
            <p:ph type="dt" sz="half" idx="10"/>
          </p:nvPr>
        </p:nvSpPr>
        <p:spPr/>
        <p:txBody>
          <a:bodyPr/>
          <a:lstStyle/>
          <a:p>
            <a:fld id="{D22BF0EA-A757-4B63-AEC0-A311B009F2E2}" type="datetime1">
              <a:rPr lang="en-US" smtClean="0"/>
              <a:t>7/7/2023</a:t>
            </a:fld>
            <a:endParaRPr lang="en-US"/>
          </a:p>
        </p:txBody>
      </p:sp>
      <p:sp>
        <p:nvSpPr>
          <p:cNvPr id="3" name="Footer Placeholder 2">
            <a:extLst>
              <a:ext uri="{FF2B5EF4-FFF2-40B4-BE49-F238E27FC236}">
                <a16:creationId xmlns="" xmlns:a16="http://schemas.microsoft.com/office/drawing/2014/main" id="{867A8B61-0096-6ABC-8FE0-36C5E0FB6B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02DAF35F-1571-D2CD-D077-2654EFAD5688}"/>
              </a:ext>
            </a:extLst>
          </p:cNvPr>
          <p:cNvSpPr>
            <a:spLocks noGrp="1"/>
          </p:cNvSpPr>
          <p:nvPr>
            <p:ph type="sldNum" sz="quarter" idx="12"/>
          </p:nvPr>
        </p:nvSpPr>
        <p:spPr/>
        <p:txBody>
          <a:bodyPr/>
          <a:lstStyle/>
          <a:p>
            <a:fld id="{5342D59B-69B9-4859-A159-8F062F29CB2F}" type="slidenum">
              <a:rPr lang="en-US" smtClean="0"/>
              <a:t>‹#›</a:t>
            </a:fld>
            <a:endParaRPr lang="en-US"/>
          </a:p>
        </p:txBody>
      </p:sp>
    </p:spTree>
    <p:extLst>
      <p:ext uri="{BB962C8B-B14F-4D97-AF65-F5344CB8AC3E}">
        <p14:creationId xmlns:p14="http://schemas.microsoft.com/office/powerpoint/2010/main" val="2521251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549A18-D8B3-177E-6D1A-859F899C06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D7BDB61B-1F6D-6CC3-4CB6-8B844C654B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ACA85945-B52D-671F-DAA1-D6643740D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B24D900-7478-575C-2657-AA63A73D5527}"/>
              </a:ext>
            </a:extLst>
          </p:cNvPr>
          <p:cNvSpPr>
            <a:spLocks noGrp="1"/>
          </p:cNvSpPr>
          <p:nvPr>
            <p:ph type="dt" sz="half" idx="10"/>
          </p:nvPr>
        </p:nvSpPr>
        <p:spPr/>
        <p:txBody>
          <a:bodyPr/>
          <a:lstStyle/>
          <a:p>
            <a:fld id="{AD8D8A08-EF8E-427F-B3BA-A73B753971EA}" type="datetime1">
              <a:rPr lang="en-US" smtClean="0"/>
              <a:t>7/7/2023</a:t>
            </a:fld>
            <a:endParaRPr lang="en-US"/>
          </a:p>
        </p:txBody>
      </p:sp>
      <p:sp>
        <p:nvSpPr>
          <p:cNvPr id="6" name="Footer Placeholder 5">
            <a:extLst>
              <a:ext uri="{FF2B5EF4-FFF2-40B4-BE49-F238E27FC236}">
                <a16:creationId xmlns="" xmlns:a16="http://schemas.microsoft.com/office/drawing/2014/main" id="{F370600F-FC09-1E68-0912-881EDB6ACC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09FD914-310F-04C1-A031-CC131092244D}"/>
              </a:ext>
            </a:extLst>
          </p:cNvPr>
          <p:cNvSpPr>
            <a:spLocks noGrp="1"/>
          </p:cNvSpPr>
          <p:nvPr>
            <p:ph type="sldNum" sz="quarter" idx="12"/>
          </p:nvPr>
        </p:nvSpPr>
        <p:spPr/>
        <p:txBody>
          <a:bodyPr/>
          <a:lstStyle/>
          <a:p>
            <a:fld id="{5342D59B-69B9-4859-A159-8F062F29CB2F}" type="slidenum">
              <a:rPr lang="en-US" smtClean="0"/>
              <a:t>‹#›</a:t>
            </a:fld>
            <a:endParaRPr lang="en-US"/>
          </a:p>
        </p:txBody>
      </p:sp>
    </p:spTree>
    <p:extLst>
      <p:ext uri="{BB962C8B-B14F-4D97-AF65-F5344CB8AC3E}">
        <p14:creationId xmlns:p14="http://schemas.microsoft.com/office/powerpoint/2010/main" val="1432842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B3B2E1-C65F-B60B-4C9E-C957435DF6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416889AE-AF70-096A-F75C-2B8EB30104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869C19A3-80B1-93F4-5FEE-A73F6AAD99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398D572-7CC2-1DD7-FDC6-89FB4A848615}"/>
              </a:ext>
            </a:extLst>
          </p:cNvPr>
          <p:cNvSpPr>
            <a:spLocks noGrp="1"/>
          </p:cNvSpPr>
          <p:nvPr>
            <p:ph type="dt" sz="half" idx="10"/>
          </p:nvPr>
        </p:nvSpPr>
        <p:spPr/>
        <p:txBody>
          <a:bodyPr/>
          <a:lstStyle/>
          <a:p>
            <a:fld id="{462D70AD-1973-49E8-819D-5B1273645647}" type="datetime1">
              <a:rPr lang="en-US" smtClean="0"/>
              <a:t>7/7/2023</a:t>
            </a:fld>
            <a:endParaRPr lang="en-US"/>
          </a:p>
        </p:txBody>
      </p:sp>
      <p:sp>
        <p:nvSpPr>
          <p:cNvPr id="6" name="Footer Placeholder 5">
            <a:extLst>
              <a:ext uri="{FF2B5EF4-FFF2-40B4-BE49-F238E27FC236}">
                <a16:creationId xmlns="" xmlns:a16="http://schemas.microsoft.com/office/drawing/2014/main" id="{F232BA0C-3E7A-C07D-573E-8D76B0EBC1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4A204BF-7C00-8852-F54B-3BA35AD8A7AC}"/>
              </a:ext>
            </a:extLst>
          </p:cNvPr>
          <p:cNvSpPr>
            <a:spLocks noGrp="1"/>
          </p:cNvSpPr>
          <p:nvPr>
            <p:ph type="sldNum" sz="quarter" idx="12"/>
          </p:nvPr>
        </p:nvSpPr>
        <p:spPr/>
        <p:txBody>
          <a:bodyPr/>
          <a:lstStyle/>
          <a:p>
            <a:fld id="{5342D59B-69B9-4859-A159-8F062F29CB2F}" type="slidenum">
              <a:rPr lang="en-US" smtClean="0"/>
              <a:t>‹#›</a:t>
            </a:fld>
            <a:endParaRPr lang="en-US"/>
          </a:p>
        </p:txBody>
      </p:sp>
    </p:spTree>
    <p:extLst>
      <p:ext uri="{BB962C8B-B14F-4D97-AF65-F5344CB8AC3E}">
        <p14:creationId xmlns:p14="http://schemas.microsoft.com/office/powerpoint/2010/main" val="2647123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FCF7A9C-184C-03D6-05D8-1F61C56436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AD6DDA8-7C0D-5CB2-B319-6F94326A5F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F19FB5B-8CD8-7FE3-FC3E-E16BBCAB88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5FD62-5DD4-4BD2-855E-45D901C234CF}" type="datetime1">
              <a:rPr lang="en-US" smtClean="0"/>
              <a:t>7/7/2023</a:t>
            </a:fld>
            <a:endParaRPr lang="en-US"/>
          </a:p>
        </p:txBody>
      </p:sp>
      <p:sp>
        <p:nvSpPr>
          <p:cNvPr id="5" name="Footer Placeholder 4">
            <a:extLst>
              <a:ext uri="{FF2B5EF4-FFF2-40B4-BE49-F238E27FC236}">
                <a16:creationId xmlns="" xmlns:a16="http://schemas.microsoft.com/office/drawing/2014/main" id="{D5E7DD91-D22B-E60D-2EE8-87ED7C4CB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14B3AAF6-4BD7-88DA-7870-A476CA015A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42D59B-69B9-4859-A159-8F062F29CB2F}" type="slidenum">
              <a:rPr lang="en-US" smtClean="0"/>
              <a:t>‹#›</a:t>
            </a:fld>
            <a:endParaRPr lang="en-US"/>
          </a:p>
        </p:txBody>
      </p:sp>
    </p:spTree>
    <p:extLst>
      <p:ext uri="{BB962C8B-B14F-4D97-AF65-F5344CB8AC3E}">
        <p14:creationId xmlns:p14="http://schemas.microsoft.com/office/powerpoint/2010/main" val="1110735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BC4212B-207F-4CB5-9BC9-6C4FB07E18CD}"/>
              </a:ext>
            </a:extLst>
          </p:cNvPr>
          <p:cNvPicPr>
            <a:picLocks noChangeAspect="1"/>
          </p:cNvPicPr>
          <p:nvPr/>
        </p:nvPicPr>
        <p:blipFill>
          <a:blip r:embed="rId2"/>
          <a:stretch>
            <a:fillRect/>
          </a:stretch>
        </p:blipFill>
        <p:spPr>
          <a:xfrm>
            <a:off x="2027582" y="0"/>
            <a:ext cx="7275443" cy="6859703"/>
          </a:xfrm>
          <a:prstGeom prst="rect">
            <a:avLst/>
          </a:prstGeom>
        </p:spPr>
      </p:pic>
      <p:sp>
        <p:nvSpPr>
          <p:cNvPr id="4" name="Slide Number Placeholder 3">
            <a:extLst>
              <a:ext uri="{FF2B5EF4-FFF2-40B4-BE49-F238E27FC236}">
                <a16:creationId xmlns="" xmlns:a16="http://schemas.microsoft.com/office/drawing/2014/main" id="{D1FFEC40-2B03-44AB-9F57-B1D6BEAC0F4C}"/>
              </a:ext>
            </a:extLst>
          </p:cNvPr>
          <p:cNvSpPr>
            <a:spLocks noGrp="1"/>
          </p:cNvSpPr>
          <p:nvPr>
            <p:ph type="sldNum" sz="quarter" idx="12"/>
          </p:nvPr>
        </p:nvSpPr>
        <p:spPr/>
        <p:txBody>
          <a:bodyPr/>
          <a:lstStyle/>
          <a:p>
            <a:fld id="{5342D59B-69B9-4859-A159-8F062F29CB2F}" type="slidenum">
              <a:rPr lang="en-US" smtClean="0"/>
              <a:t>1</a:t>
            </a:fld>
            <a:endParaRPr lang="en-US"/>
          </a:p>
        </p:txBody>
      </p:sp>
    </p:spTree>
    <p:extLst>
      <p:ext uri="{BB962C8B-B14F-4D97-AF65-F5344CB8AC3E}">
        <p14:creationId xmlns:p14="http://schemas.microsoft.com/office/powerpoint/2010/main" val="2759532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5342D59B-69B9-4859-A159-8F062F29CB2F}" type="slidenum">
              <a:rPr lang="en-US" smtClean="0"/>
              <a:t>10</a:t>
            </a:fld>
            <a:endParaRPr lang="en-US"/>
          </a:p>
        </p:txBody>
      </p:sp>
      <p:pic>
        <p:nvPicPr>
          <p:cNvPr id="1032" name="Picture 8" descr="Image by FlamingText.co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94654" y="2438608"/>
            <a:ext cx="8979835" cy="1856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316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D3CDF4-39BC-451A-932B-643BDEB20556}"/>
              </a:ext>
            </a:extLst>
          </p:cNvPr>
          <p:cNvSpPr>
            <a:spLocks noGrp="1"/>
          </p:cNvSpPr>
          <p:nvPr>
            <p:ph type="title"/>
          </p:nvPr>
        </p:nvSpPr>
        <p:spPr/>
        <p:txBody>
          <a:bodyPr>
            <a:normAutofit/>
          </a:bodyPr>
          <a:lstStyle/>
          <a:p>
            <a:pPr algn="ctr"/>
            <a:r>
              <a:rPr lang="en-US" sz="2800" b="1" i="1" dirty="0" smtClean="0">
                <a:solidFill>
                  <a:srgbClr val="FF0000"/>
                </a:solidFill>
                <a:latin typeface="+mn-lt"/>
              </a:rPr>
              <a:t>Methodology</a:t>
            </a:r>
            <a:endParaRPr lang="en-US" sz="2800" b="1" i="1" dirty="0">
              <a:solidFill>
                <a:srgbClr val="FF0000"/>
              </a:solidFill>
              <a:latin typeface="+mn-lt"/>
            </a:endParaRPr>
          </a:p>
        </p:txBody>
      </p:sp>
      <p:sp>
        <p:nvSpPr>
          <p:cNvPr id="3" name="Slide Number Placeholder 2">
            <a:extLst>
              <a:ext uri="{FF2B5EF4-FFF2-40B4-BE49-F238E27FC236}">
                <a16:creationId xmlns="" xmlns:a16="http://schemas.microsoft.com/office/drawing/2014/main" id="{2B67A7BC-D9BA-4326-9F71-2AD7BA0CC087}"/>
              </a:ext>
            </a:extLst>
          </p:cNvPr>
          <p:cNvSpPr>
            <a:spLocks noGrp="1"/>
          </p:cNvSpPr>
          <p:nvPr>
            <p:ph type="sldNum" sz="quarter" idx="12"/>
          </p:nvPr>
        </p:nvSpPr>
        <p:spPr/>
        <p:txBody>
          <a:bodyPr/>
          <a:lstStyle/>
          <a:p>
            <a:fld id="{5342D59B-69B9-4859-A159-8F062F29CB2F}" type="slidenum">
              <a:rPr lang="en-US" smtClean="0"/>
              <a:t>11</a:t>
            </a:fld>
            <a:endParaRPr lang="en-US"/>
          </a:p>
        </p:txBody>
      </p:sp>
      <p:sp>
        <p:nvSpPr>
          <p:cNvPr id="5" name="Content Placeholder 4"/>
          <p:cNvSpPr>
            <a:spLocks noGrp="1"/>
          </p:cNvSpPr>
          <p:nvPr>
            <p:ph idx="1"/>
          </p:nvPr>
        </p:nvSpPr>
        <p:spPr/>
        <p:txBody>
          <a:bodyPr>
            <a:normAutofit lnSpcReduction="10000"/>
          </a:bodyPr>
          <a:lstStyle/>
          <a:p>
            <a:r>
              <a:rPr lang="en-US" sz="2100" dirty="0">
                <a:latin typeface="Bell MT" panose="02020503060305020303" pitchFamily="18" charset="0"/>
              </a:rPr>
              <a:t>The CPG panel drafted questions according to the PICO format. </a:t>
            </a:r>
            <a:r>
              <a:rPr lang="en-US" sz="2100" dirty="0" smtClean="0">
                <a:latin typeface="Bell MT" panose="02020503060305020303" pitchFamily="18" charset="0"/>
              </a:rPr>
              <a:t>(</a:t>
            </a:r>
            <a:r>
              <a:rPr lang="en-US" sz="2100" dirty="0" smtClean="0">
                <a:solidFill>
                  <a:srgbClr val="00B050"/>
                </a:solidFill>
                <a:latin typeface="Bell MT" panose="02020503060305020303" pitchFamily="18" charset="0"/>
              </a:rPr>
              <a:t>P </a:t>
            </a:r>
            <a:r>
              <a:rPr lang="en-US" sz="2100" dirty="0">
                <a:solidFill>
                  <a:srgbClr val="00B050"/>
                </a:solidFill>
                <a:latin typeface="Bell MT" panose="02020503060305020303" pitchFamily="18" charset="0"/>
              </a:rPr>
              <a:t>– Patient, problem, or </a:t>
            </a:r>
            <a:r>
              <a:rPr lang="en-US" sz="2100" dirty="0" smtClean="0">
                <a:solidFill>
                  <a:srgbClr val="00B050"/>
                </a:solidFill>
                <a:latin typeface="Bell MT" panose="02020503060305020303" pitchFamily="18" charset="0"/>
              </a:rPr>
              <a:t>population</a:t>
            </a:r>
            <a:r>
              <a:rPr lang="en-US" sz="2100" dirty="0" smtClean="0">
                <a:latin typeface="Bell MT" panose="02020503060305020303" pitchFamily="18" charset="0"/>
              </a:rPr>
              <a:t>), (</a:t>
            </a:r>
            <a:r>
              <a:rPr lang="en-US" sz="2100" dirty="0" smtClean="0">
                <a:solidFill>
                  <a:srgbClr val="FF0000"/>
                </a:solidFill>
                <a:latin typeface="Bell MT" panose="02020503060305020303" pitchFamily="18" charset="0"/>
              </a:rPr>
              <a:t>I </a:t>
            </a:r>
            <a:r>
              <a:rPr lang="en-US" sz="2100" dirty="0">
                <a:solidFill>
                  <a:srgbClr val="FF0000"/>
                </a:solidFill>
                <a:latin typeface="Bell MT" panose="02020503060305020303" pitchFamily="18" charset="0"/>
              </a:rPr>
              <a:t>– </a:t>
            </a:r>
            <a:r>
              <a:rPr lang="en-US" sz="2100" dirty="0" smtClean="0">
                <a:solidFill>
                  <a:srgbClr val="FF0000"/>
                </a:solidFill>
                <a:latin typeface="Bell MT" panose="02020503060305020303" pitchFamily="18" charset="0"/>
              </a:rPr>
              <a:t>intervention</a:t>
            </a:r>
            <a:r>
              <a:rPr lang="en-US" sz="2100" dirty="0" smtClean="0">
                <a:latin typeface="Bell MT" panose="02020503060305020303" pitchFamily="18" charset="0"/>
              </a:rPr>
              <a:t>), (</a:t>
            </a:r>
            <a:r>
              <a:rPr lang="en-US" sz="2100" dirty="0" smtClean="0">
                <a:solidFill>
                  <a:srgbClr val="0070C0"/>
                </a:solidFill>
                <a:latin typeface="Bell MT" panose="02020503060305020303" pitchFamily="18" charset="0"/>
              </a:rPr>
              <a:t>C </a:t>
            </a:r>
            <a:r>
              <a:rPr lang="en-US" sz="2100" dirty="0">
                <a:solidFill>
                  <a:srgbClr val="0070C0"/>
                </a:solidFill>
                <a:latin typeface="Bell MT" panose="02020503060305020303" pitchFamily="18" charset="0"/>
              </a:rPr>
              <a:t>– Comparison, control or </a:t>
            </a:r>
            <a:r>
              <a:rPr lang="en-US" sz="2100" dirty="0" smtClean="0">
                <a:solidFill>
                  <a:srgbClr val="0070C0"/>
                </a:solidFill>
                <a:latin typeface="Bell MT" panose="02020503060305020303" pitchFamily="18" charset="0"/>
              </a:rPr>
              <a:t>comparator</a:t>
            </a:r>
            <a:r>
              <a:rPr lang="en-US" sz="2100" dirty="0" smtClean="0">
                <a:latin typeface="Bell MT" panose="02020503060305020303" pitchFamily="18" charset="0"/>
              </a:rPr>
              <a:t>), (</a:t>
            </a:r>
            <a:r>
              <a:rPr lang="en-US" sz="2100" dirty="0" smtClean="0">
                <a:solidFill>
                  <a:schemeClr val="accent4">
                    <a:lumMod val="75000"/>
                  </a:schemeClr>
                </a:solidFill>
                <a:latin typeface="Bell MT" panose="02020503060305020303" pitchFamily="18" charset="0"/>
              </a:rPr>
              <a:t>O </a:t>
            </a:r>
            <a:r>
              <a:rPr lang="en-US" sz="2100" dirty="0">
                <a:solidFill>
                  <a:schemeClr val="accent4">
                    <a:lumMod val="75000"/>
                  </a:schemeClr>
                </a:solidFill>
                <a:latin typeface="Bell MT" panose="02020503060305020303" pitchFamily="18" charset="0"/>
              </a:rPr>
              <a:t>– </a:t>
            </a:r>
            <a:r>
              <a:rPr lang="en-US" sz="2100" dirty="0" smtClean="0">
                <a:solidFill>
                  <a:schemeClr val="accent4">
                    <a:lumMod val="75000"/>
                  </a:schemeClr>
                </a:solidFill>
                <a:latin typeface="Bell MT" panose="02020503060305020303" pitchFamily="18" charset="0"/>
              </a:rPr>
              <a:t>Outcome</a:t>
            </a:r>
            <a:r>
              <a:rPr lang="en-US" sz="2100" dirty="0" smtClean="0">
                <a:latin typeface="Bell MT" panose="02020503060305020303" pitchFamily="18" charset="0"/>
              </a:rPr>
              <a:t>). </a:t>
            </a:r>
            <a:endParaRPr lang="en-US" sz="2100" dirty="0">
              <a:latin typeface="Bell MT" panose="02020503060305020303" pitchFamily="18" charset="0"/>
            </a:endParaRPr>
          </a:p>
          <a:p>
            <a:r>
              <a:rPr lang="en-US" sz="2100" dirty="0">
                <a:latin typeface="Bell MT" panose="02020503060305020303" pitchFamily="18" charset="0"/>
              </a:rPr>
              <a:t>PICO questions were vetted through a simplified Delphi process by a 38-member panel,</a:t>
            </a:r>
          </a:p>
          <a:p>
            <a:r>
              <a:rPr lang="en-US" sz="2100" dirty="0">
                <a:latin typeface="Bell MT" panose="02020503060305020303" pitchFamily="18" charset="0"/>
              </a:rPr>
              <a:t>Every PICO question that did not reach &gt;80% agreement in the first round of the Delphi process was revised; the revised questions were then submitted for approval by the Delphi panelists in a second round. </a:t>
            </a:r>
          </a:p>
          <a:p>
            <a:r>
              <a:rPr lang="en-US" sz="2100" dirty="0">
                <a:latin typeface="Bell MT" panose="02020503060305020303" pitchFamily="18" charset="0"/>
              </a:rPr>
              <a:t>Once the final PICO questions had been determined, a systematic literature search was performed using PubMed, and expanding to </a:t>
            </a:r>
            <a:r>
              <a:rPr lang="en-US" sz="2100" dirty="0" err="1">
                <a:latin typeface="Bell MT" panose="02020503060305020303" pitchFamily="18" charset="0"/>
              </a:rPr>
              <a:t>Embase</a:t>
            </a:r>
            <a:r>
              <a:rPr lang="en-US" sz="2100" dirty="0">
                <a:latin typeface="Bell MT" panose="02020503060305020303" pitchFamily="18" charset="0"/>
              </a:rPr>
              <a:t>, Google Scholar and Scopus when needed.</a:t>
            </a:r>
          </a:p>
          <a:p>
            <a:r>
              <a:rPr lang="en-US" sz="2100" dirty="0">
                <a:latin typeface="Bell MT" panose="02020503060305020303" pitchFamily="18" charset="0"/>
              </a:rPr>
              <a:t>The panel met virtually on 10 occasions, and all recommendations were discussed and approved by all participants. </a:t>
            </a:r>
          </a:p>
          <a:p>
            <a:r>
              <a:rPr lang="en-US" sz="2100" dirty="0">
                <a:latin typeface="Bell MT" panose="02020503060305020303" pitchFamily="18" charset="0"/>
              </a:rPr>
              <a:t>The level of evidence was graded according to the Oxford Centre for Evidence-Based Medicine system (Table 1) and the strength of the recommendations was categorized as either ‘weak’ or ‘strong’ (Table 2).</a:t>
            </a:r>
            <a:endParaRPr lang="en-US" sz="2100" dirty="0">
              <a:latin typeface="Bell MT" panose="02020503060305020303" pitchFamily="18" charset="0"/>
            </a:endParaRPr>
          </a:p>
        </p:txBody>
      </p:sp>
    </p:spTree>
    <p:extLst>
      <p:ext uri="{BB962C8B-B14F-4D97-AF65-F5344CB8AC3E}">
        <p14:creationId xmlns:p14="http://schemas.microsoft.com/office/powerpoint/2010/main" val="2598502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C5BE19-A502-4B62-946C-C56C56E0F421}"/>
              </a:ext>
            </a:extLst>
          </p:cNvPr>
          <p:cNvSpPr>
            <a:spLocks noGrp="1"/>
          </p:cNvSpPr>
          <p:nvPr>
            <p:ph type="title"/>
          </p:nvPr>
        </p:nvSpPr>
        <p:spPr>
          <a:xfrm>
            <a:off x="838200" y="365125"/>
            <a:ext cx="10515600" cy="575033"/>
          </a:xfrm>
        </p:spPr>
        <p:txBody>
          <a:bodyPr>
            <a:normAutofit/>
          </a:bodyPr>
          <a:lstStyle/>
          <a:p>
            <a:pPr algn="ctr"/>
            <a:r>
              <a:rPr lang="en-US" sz="2800" b="1" i="1" dirty="0">
                <a:solidFill>
                  <a:srgbClr val="FF0000"/>
                </a:solidFill>
                <a:latin typeface="+mn-lt"/>
              </a:rPr>
              <a:t>Methodology</a:t>
            </a:r>
          </a:p>
        </p:txBody>
      </p:sp>
      <p:sp>
        <p:nvSpPr>
          <p:cNvPr id="4" name="Slide Number Placeholder 3">
            <a:extLst>
              <a:ext uri="{FF2B5EF4-FFF2-40B4-BE49-F238E27FC236}">
                <a16:creationId xmlns="" xmlns:a16="http://schemas.microsoft.com/office/drawing/2014/main" id="{66563809-9DAF-4B4B-893E-AAD7C0484B95}"/>
              </a:ext>
            </a:extLst>
          </p:cNvPr>
          <p:cNvSpPr>
            <a:spLocks noGrp="1"/>
          </p:cNvSpPr>
          <p:nvPr>
            <p:ph type="sldNum" sz="quarter" idx="12"/>
          </p:nvPr>
        </p:nvSpPr>
        <p:spPr/>
        <p:txBody>
          <a:bodyPr/>
          <a:lstStyle/>
          <a:p>
            <a:fld id="{5342D59B-69B9-4859-A159-8F062F29CB2F}" type="slidenum">
              <a:rPr lang="en-US" smtClean="0"/>
              <a:t>12</a:t>
            </a:fld>
            <a:endParaRPr lang="en-US"/>
          </a:p>
        </p:txBody>
      </p:sp>
      <p:pic>
        <p:nvPicPr>
          <p:cNvPr id="7" name="Content Placeholder 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6174" y="940158"/>
            <a:ext cx="10587626" cy="3116687"/>
          </a:xfrm>
          <a:prstGeom prst="rect">
            <a:avLst/>
          </a:prstGeom>
          <a:noFill/>
          <a:ln>
            <a:noFill/>
          </a:ln>
        </p:spPr>
      </p:pic>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2990052" y="4056845"/>
            <a:ext cx="6139869" cy="2362469"/>
          </a:xfrm>
          <a:prstGeom prst="rect">
            <a:avLst/>
          </a:prstGeom>
          <a:noFill/>
          <a:ln>
            <a:noFill/>
          </a:ln>
        </p:spPr>
      </p:pic>
    </p:spTree>
    <p:extLst>
      <p:ext uri="{BB962C8B-B14F-4D97-AF65-F5344CB8AC3E}">
        <p14:creationId xmlns:p14="http://schemas.microsoft.com/office/powerpoint/2010/main" val="1466487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42D59B-69B9-4859-A159-8F062F29CB2F}" type="slidenum">
              <a:rPr lang="en-US" smtClean="0"/>
              <a:t>13</a:t>
            </a:fld>
            <a:endParaRPr lang="en-US"/>
          </a:p>
        </p:txBody>
      </p:sp>
      <p:pic>
        <p:nvPicPr>
          <p:cNvPr id="2050" name="Picture 2" descr="Image by FlamingText.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8122" y="2244141"/>
            <a:ext cx="8664466" cy="1569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31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C5BE19-A502-4B62-946C-C56C56E0F421}"/>
              </a:ext>
            </a:extLst>
          </p:cNvPr>
          <p:cNvSpPr>
            <a:spLocks noGrp="1"/>
          </p:cNvSpPr>
          <p:nvPr>
            <p:ph type="title"/>
          </p:nvPr>
        </p:nvSpPr>
        <p:spPr>
          <a:xfrm>
            <a:off x="723137" y="395926"/>
            <a:ext cx="10399643" cy="600790"/>
          </a:xfrm>
        </p:spPr>
        <p:txBody>
          <a:bodyPr>
            <a:noAutofit/>
          </a:bodyPr>
          <a:lstStyle/>
          <a:p>
            <a:pPr algn="ctr"/>
            <a:r>
              <a:rPr lang="en-US" sz="3200" b="1" i="1" dirty="0">
                <a:solidFill>
                  <a:srgbClr val="FF0000"/>
                </a:solidFill>
                <a:latin typeface="+mn-lt"/>
              </a:rPr>
              <a:t>Defining ACLF</a:t>
            </a:r>
            <a:endParaRPr lang="en-US" sz="3200" b="1" i="1" dirty="0">
              <a:solidFill>
                <a:srgbClr val="FF0000"/>
              </a:solidFill>
              <a:latin typeface="+mn-lt"/>
            </a:endParaRPr>
          </a:p>
        </p:txBody>
      </p:sp>
      <p:sp>
        <p:nvSpPr>
          <p:cNvPr id="3" name="Content Placeholder 2">
            <a:extLst>
              <a:ext uri="{FF2B5EF4-FFF2-40B4-BE49-F238E27FC236}">
                <a16:creationId xmlns="" xmlns:a16="http://schemas.microsoft.com/office/drawing/2014/main" id="{DC7A2479-ABD7-4037-AC22-AC640E9C70F9}"/>
              </a:ext>
            </a:extLst>
          </p:cNvPr>
          <p:cNvSpPr>
            <a:spLocks noGrp="1"/>
          </p:cNvSpPr>
          <p:nvPr>
            <p:ph idx="1"/>
          </p:nvPr>
        </p:nvSpPr>
        <p:spPr>
          <a:xfrm>
            <a:off x="303218" y="1250495"/>
            <a:ext cx="11461124" cy="5755560"/>
          </a:xfrm>
        </p:spPr>
        <p:txBody>
          <a:bodyPr>
            <a:normAutofit/>
          </a:bodyPr>
          <a:lstStyle/>
          <a:p>
            <a:pPr marL="0" indent="0">
              <a:buNone/>
            </a:pPr>
            <a:endParaRPr lang="en-US" sz="2400" dirty="0">
              <a:latin typeface="Bell MT" panose="02020503060305020303" pitchFamily="18" charset="0"/>
            </a:endParaRPr>
          </a:p>
        </p:txBody>
      </p:sp>
      <p:sp>
        <p:nvSpPr>
          <p:cNvPr id="4" name="Slide Number Placeholder 3">
            <a:extLst>
              <a:ext uri="{FF2B5EF4-FFF2-40B4-BE49-F238E27FC236}">
                <a16:creationId xmlns="" xmlns:a16="http://schemas.microsoft.com/office/drawing/2014/main" id="{AA2C5484-931F-45D0-BAB6-BC51226F19C2}"/>
              </a:ext>
            </a:extLst>
          </p:cNvPr>
          <p:cNvSpPr>
            <a:spLocks noGrp="1"/>
          </p:cNvSpPr>
          <p:nvPr>
            <p:ph type="sldNum" sz="quarter" idx="12"/>
          </p:nvPr>
        </p:nvSpPr>
        <p:spPr/>
        <p:txBody>
          <a:bodyPr/>
          <a:lstStyle/>
          <a:p>
            <a:fld id="{5342D59B-69B9-4859-A159-8F062F29CB2F}" type="slidenum">
              <a:rPr lang="en-US" smtClean="0"/>
              <a:t>14</a:t>
            </a:fld>
            <a:endParaRPr lang="en-US"/>
          </a:p>
        </p:txBody>
      </p:sp>
      <p:pic>
        <p:nvPicPr>
          <p:cNvPr id="5" name="Picture 4"/>
          <p:cNvPicPr>
            <a:picLocks noChangeAspect="1"/>
          </p:cNvPicPr>
          <p:nvPr/>
        </p:nvPicPr>
        <p:blipFill>
          <a:blip r:embed="rId2"/>
          <a:stretch>
            <a:fillRect/>
          </a:stretch>
        </p:blipFill>
        <p:spPr>
          <a:xfrm>
            <a:off x="2316497" y="2238528"/>
            <a:ext cx="7665703" cy="2889157"/>
          </a:xfrm>
          <a:prstGeom prst="rect">
            <a:avLst/>
          </a:prstGeom>
        </p:spPr>
      </p:pic>
    </p:spTree>
    <p:extLst>
      <p:ext uri="{BB962C8B-B14F-4D97-AF65-F5344CB8AC3E}">
        <p14:creationId xmlns:p14="http://schemas.microsoft.com/office/powerpoint/2010/main" val="1033808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C5BE19-A502-4B62-946C-C56C56E0F421}"/>
              </a:ext>
            </a:extLst>
          </p:cNvPr>
          <p:cNvSpPr>
            <a:spLocks noGrp="1"/>
          </p:cNvSpPr>
          <p:nvPr>
            <p:ph type="title"/>
          </p:nvPr>
        </p:nvSpPr>
        <p:spPr>
          <a:xfrm>
            <a:off x="735167" y="316157"/>
            <a:ext cx="10399643" cy="600790"/>
          </a:xfrm>
        </p:spPr>
        <p:txBody>
          <a:bodyPr>
            <a:noAutofit/>
          </a:bodyPr>
          <a:lstStyle/>
          <a:p>
            <a:pPr algn="ctr"/>
            <a:r>
              <a:rPr lang="en-US" sz="3200" b="1" i="1" dirty="0">
                <a:solidFill>
                  <a:srgbClr val="FF0000"/>
                </a:solidFill>
                <a:latin typeface="+mn-lt"/>
              </a:rPr>
              <a:t>Defining ACLF</a:t>
            </a:r>
            <a:endParaRPr lang="en-US" sz="3200" b="1" i="1" dirty="0">
              <a:solidFill>
                <a:srgbClr val="FF0000"/>
              </a:solidFill>
              <a:latin typeface="+mn-lt"/>
            </a:endParaRPr>
          </a:p>
        </p:txBody>
      </p:sp>
      <p:pic>
        <p:nvPicPr>
          <p:cNvPr id="5" name="Content Placeholder 4"/>
          <p:cNvPicPr>
            <a:picLocks noGrp="1" noChangeAspect="1"/>
          </p:cNvPicPr>
          <p:nvPr>
            <p:ph idx="1"/>
          </p:nvPr>
        </p:nvPicPr>
        <p:blipFill>
          <a:blip r:embed="rId2"/>
          <a:stretch>
            <a:fillRect/>
          </a:stretch>
        </p:blipFill>
        <p:spPr>
          <a:xfrm>
            <a:off x="2674766" y="1282072"/>
            <a:ext cx="6520447" cy="5074278"/>
          </a:xfrm>
          <a:prstGeom prst="rect">
            <a:avLst/>
          </a:prstGeom>
        </p:spPr>
      </p:pic>
      <p:sp>
        <p:nvSpPr>
          <p:cNvPr id="4" name="Slide Number Placeholder 3">
            <a:extLst>
              <a:ext uri="{FF2B5EF4-FFF2-40B4-BE49-F238E27FC236}">
                <a16:creationId xmlns="" xmlns:a16="http://schemas.microsoft.com/office/drawing/2014/main" id="{AA2C5484-931F-45D0-BAB6-BC51226F19C2}"/>
              </a:ext>
            </a:extLst>
          </p:cNvPr>
          <p:cNvSpPr>
            <a:spLocks noGrp="1"/>
          </p:cNvSpPr>
          <p:nvPr>
            <p:ph type="sldNum" sz="quarter" idx="12"/>
          </p:nvPr>
        </p:nvSpPr>
        <p:spPr/>
        <p:txBody>
          <a:bodyPr/>
          <a:lstStyle/>
          <a:p>
            <a:fld id="{5342D59B-69B9-4859-A159-8F062F29CB2F}" type="slidenum">
              <a:rPr lang="en-US" smtClean="0"/>
              <a:t>15</a:t>
            </a:fld>
            <a:endParaRPr lang="en-US"/>
          </a:p>
        </p:txBody>
      </p:sp>
    </p:spTree>
    <p:extLst>
      <p:ext uri="{BB962C8B-B14F-4D97-AF65-F5344CB8AC3E}">
        <p14:creationId xmlns:p14="http://schemas.microsoft.com/office/powerpoint/2010/main" val="2935908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C5BE19-A502-4B62-946C-C56C56E0F421}"/>
              </a:ext>
            </a:extLst>
          </p:cNvPr>
          <p:cNvSpPr>
            <a:spLocks noGrp="1"/>
          </p:cNvSpPr>
          <p:nvPr>
            <p:ph type="title"/>
          </p:nvPr>
        </p:nvSpPr>
        <p:spPr>
          <a:xfrm>
            <a:off x="735169" y="0"/>
            <a:ext cx="10399643" cy="600790"/>
          </a:xfrm>
        </p:spPr>
        <p:txBody>
          <a:bodyPr>
            <a:noAutofit/>
          </a:bodyPr>
          <a:lstStyle/>
          <a:p>
            <a:pPr algn="ctr"/>
            <a:r>
              <a:rPr lang="en-US" sz="3200" b="1" i="1" dirty="0">
                <a:solidFill>
                  <a:srgbClr val="FF0000"/>
                </a:solidFill>
                <a:latin typeface="+mn-lt"/>
              </a:rPr>
              <a:t>Defining ACLF</a:t>
            </a:r>
            <a:endParaRPr lang="en-US" sz="3200" b="1" i="1" dirty="0">
              <a:solidFill>
                <a:srgbClr val="FF0000"/>
              </a:solidFill>
              <a:latin typeface="+mn-lt"/>
            </a:endParaRPr>
          </a:p>
        </p:txBody>
      </p:sp>
      <p:pic>
        <p:nvPicPr>
          <p:cNvPr id="5" name="Content Placeholder 4"/>
          <p:cNvPicPr>
            <a:picLocks noGrp="1" noChangeAspect="1"/>
          </p:cNvPicPr>
          <p:nvPr>
            <p:ph idx="1"/>
          </p:nvPr>
        </p:nvPicPr>
        <p:blipFill>
          <a:blip r:embed="rId2"/>
          <a:stretch>
            <a:fillRect/>
          </a:stretch>
        </p:blipFill>
        <p:spPr>
          <a:xfrm>
            <a:off x="451602" y="791411"/>
            <a:ext cx="5528385" cy="4069347"/>
          </a:xfrm>
          <a:prstGeom prst="rect">
            <a:avLst/>
          </a:prstGeom>
        </p:spPr>
      </p:pic>
      <p:sp>
        <p:nvSpPr>
          <p:cNvPr id="4" name="Slide Number Placeholder 3">
            <a:extLst>
              <a:ext uri="{FF2B5EF4-FFF2-40B4-BE49-F238E27FC236}">
                <a16:creationId xmlns="" xmlns:a16="http://schemas.microsoft.com/office/drawing/2014/main" id="{AA2C5484-931F-45D0-BAB6-BC51226F19C2}"/>
              </a:ext>
            </a:extLst>
          </p:cNvPr>
          <p:cNvSpPr>
            <a:spLocks noGrp="1"/>
          </p:cNvSpPr>
          <p:nvPr>
            <p:ph type="sldNum" sz="quarter" idx="12"/>
          </p:nvPr>
        </p:nvSpPr>
        <p:spPr/>
        <p:txBody>
          <a:bodyPr/>
          <a:lstStyle/>
          <a:p>
            <a:fld id="{5342D59B-69B9-4859-A159-8F062F29CB2F}" type="slidenum">
              <a:rPr lang="en-US" smtClean="0"/>
              <a:t>16</a:t>
            </a:fld>
            <a:endParaRPr lang="en-US"/>
          </a:p>
        </p:txBody>
      </p:sp>
      <p:pic>
        <p:nvPicPr>
          <p:cNvPr id="6" name="Picture 5"/>
          <p:cNvPicPr>
            <a:picLocks noChangeAspect="1"/>
          </p:cNvPicPr>
          <p:nvPr/>
        </p:nvPicPr>
        <p:blipFill>
          <a:blip r:embed="rId3"/>
          <a:stretch>
            <a:fillRect/>
          </a:stretch>
        </p:blipFill>
        <p:spPr>
          <a:xfrm>
            <a:off x="5979987" y="1164390"/>
            <a:ext cx="5747522" cy="4355265"/>
          </a:xfrm>
          <a:prstGeom prst="rect">
            <a:avLst/>
          </a:prstGeom>
        </p:spPr>
      </p:pic>
    </p:spTree>
    <p:extLst>
      <p:ext uri="{BB962C8B-B14F-4D97-AF65-F5344CB8AC3E}">
        <p14:creationId xmlns:p14="http://schemas.microsoft.com/office/powerpoint/2010/main" val="437456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C5BE19-A502-4B62-946C-C56C56E0F421}"/>
              </a:ext>
            </a:extLst>
          </p:cNvPr>
          <p:cNvSpPr>
            <a:spLocks noGrp="1"/>
          </p:cNvSpPr>
          <p:nvPr>
            <p:ph type="title"/>
          </p:nvPr>
        </p:nvSpPr>
        <p:spPr>
          <a:xfrm>
            <a:off x="735169" y="0"/>
            <a:ext cx="10399643" cy="600790"/>
          </a:xfrm>
        </p:spPr>
        <p:txBody>
          <a:bodyPr>
            <a:noAutofit/>
          </a:bodyPr>
          <a:lstStyle/>
          <a:p>
            <a:pPr algn="ctr"/>
            <a:r>
              <a:rPr lang="en-US" sz="3200" b="1" i="1" dirty="0">
                <a:solidFill>
                  <a:srgbClr val="FF0000"/>
                </a:solidFill>
                <a:latin typeface="+mn-lt"/>
              </a:rPr>
              <a:t>Defining ACLF</a:t>
            </a:r>
            <a:endParaRPr lang="en-US" sz="3200" b="1" i="1" dirty="0">
              <a:solidFill>
                <a:srgbClr val="FF0000"/>
              </a:solidFill>
              <a:latin typeface="+mn-lt"/>
            </a:endParaRPr>
          </a:p>
        </p:txBody>
      </p:sp>
      <p:pic>
        <p:nvPicPr>
          <p:cNvPr id="5" name="Content Placeholder 4"/>
          <p:cNvPicPr>
            <a:picLocks noGrp="1" noChangeAspect="1"/>
          </p:cNvPicPr>
          <p:nvPr>
            <p:ph idx="1"/>
          </p:nvPr>
        </p:nvPicPr>
        <p:blipFill>
          <a:blip r:embed="rId2"/>
          <a:stretch>
            <a:fillRect/>
          </a:stretch>
        </p:blipFill>
        <p:spPr>
          <a:xfrm>
            <a:off x="635583" y="600790"/>
            <a:ext cx="6017879" cy="5685531"/>
          </a:xfrm>
          <a:prstGeom prst="rect">
            <a:avLst/>
          </a:prstGeom>
        </p:spPr>
      </p:pic>
      <p:sp>
        <p:nvSpPr>
          <p:cNvPr id="4" name="Slide Number Placeholder 3">
            <a:extLst>
              <a:ext uri="{FF2B5EF4-FFF2-40B4-BE49-F238E27FC236}">
                <a16:creationId xmlns="" xmlns:a16="http://schemas.microsoft.com/office/drawing/2014/main" id="{AA2C5484-931F-45D0-BAB6-BC51226F19C2}"/>
              </a:ext>
            </a:extLst>
          </p:cNvPr>
          <p:cNvSpPr>
            <a:spLocks noGrp="1"/>
          </p:cNvSpPr>
          <p:nvPr>
            <p:ph type="sldNum" sz="quarter" idx="12"/>
          </p:nvPr>
        </p:nvSpPr>
        <p:spPr/>
        <p:txBody>
          <a:bodyPr/>
          <a:lstStyle/>
          <a:p>
            <a:fld id="{5342D59B-69B9-4859-A159-8F062F29CB2F}" type="slidenum">
              <a:rPr lang="en-US" smtClean="0"/>
              <a:t>17</a:t>
            </a:fld>
            <a:endParaRPr lang="en-US"/>
          </a:p>
        </p:txBody>
      </p:sp>
      <p:pic>
        <p:nvPicPr>
          <p:cNvPr id="6" name="Picture 5"/>
          <p:cNvPicPr>
            <a:picLocks noChangeAspect="1"/>
          </p:cNvPicPr>
          <p:nvPr/>
        </p:nvPicPr>
        <p:blipFill>
          <a:blip r:embed="rId3"/>
          <a:stretch>
            <a:fillRect/>
          </a:stretch>
        </p:blipFill>
        <p:spPr>
          <a:xfrm>
            <a:off x="6753225" y="1417470"/>
            <a:ext cx="5310218" cy="2143877"/>
          </a:xfrm>
          <a:prstGeom prst="rect">
            <a:avLst/>
          </a:prstGeom>
        </p:spPr>
      </p:pic>
    </p:spTree>
    <p:extLst>
      <p:ext uri="{BB962C8B-B14F-4D97-AF65-F5344CB8AC3E}">
        <p14:creationId xmlns:p14="http://schemas.microsoft.com/office/powerpoint/2010/main" val="110375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C5BE19-A502-4B62-946C-C56C56E0F421}"/>
              </a:ext>
            </a:extLst>
          </p:cNvPr>
          <p:cNvSpPr>
            <a:spLocks noGrp="1"/>
          </p:cNvSpPr>
          <p:nvPr>
            <p:ph type="title"/>
          </p:nvPr>
        </p:nvSpPr>
        <p:spPr>
          <a:xfrm>
            <a:off x="747200" y="254707"/>
            <a:ext cx="10399643" cy="600790"/>
          </a:xfrm>
        </p:spPr>
        <p:txBody>
          <a:bodyPr>
            <a:noAutofit/>
          </a:bodyPr>
          <a:lstStyle/>
          <a:p>
            <a:pPr algn="ctr"/>
            <a:r>
              <a:rPr lang="en-US" sz="3200" b="1" i="1" dirty="0">
                <a:solidFill>
                  <a:srgbClr val="FF0000"/>
                </a:solidFill>
                <a:latin typeface="+mn-lt"/>
              </a:rPr>
              <a:t>Defining ACLF</a:t>
            </a:r>
            <a:endParaRPr lang="en-US" sz="3200" b="1" i="1" dirty="0">
              <a:solidFill>
                <a:srgbClr val="FF0000"/>
              </a:solidFill>
              <a:latin typeface="+mn-lt"/>
            </a:endParaRPr>
          </a:p>
        </p:txBody>
      </p:sp>
      <p:sp>
        <p:nvSpPr>
          <p:cNvPr id="4" name="Slide Number Placeholder 3">
            <a:extLst>
              <a:ext uri="{FF2B5EF4-FFF2-40B4-BE49-F238E27FC236}">
                <a16:creationId xmlns="" xmlns:a16="http://schemas.microsoft.com/office/drawing/2014/main" id="{AA2C5484-931F-45D0-BAB6-BC51226F19C2}"/>
              </a:ext>
            </a:extLst>
          </p:cNvPr>
          <p:cNvSpPr>
            <a:spLocks noGrp="1"/>
          </p:cNvSpPr>
          <p:nvPr>
            <p:ph type="sldNum" sz="quarter" idx="12"/>
          </p:nvPr>
        </p:nvSpPr>
        <p:spPr/>
        <p:txBody>
          <a:bodyPr/>
          <a:lstStyle/>
          <a:p>
            <a:fld id="{5342D59B-69B9-4859-A159-8F062F29CB2F}" type="slidenum">
              <a:rPr lang="en-US" smtClean="0"/>
              <a:t>18</a:t>
            </a:fld>
            <a:endParaRPr lang="en-US"/>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4891" y="1110919"/>
            <a:ext cx="9866667" cy="4734586"/>
          </a:xfrm>
          <a:prstGeom prst="rect">
            <a:avLst/>
          </a:prstGeom>
          <a:noFill/>
          <a:ln>
            <a:noFill/>
          </a:ln>
        </p:spPr>
      </p:pic>
    </p:spTree>
    <p:extLst>
      <p:ext uri="{BB962C8B-B14F-4D97-AF65-F5344CB8AC3E}">
        <p14:creationId xmlns:p14="http://schemas.microsoft.com/office/powerpoint/2010/main" val="633722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C5BE19-A502-4B62-946C-C56C56E0F421}"/>
              </a:ext>
            </a:extLst>
          </p:cNvPr>
          <p:cNvSpPr>
            <a:spLocks noGrp="1"/>
          </p:cNvSpPr>
          <p:nvPr>
            <p:ph type="title"/>
          </p:nvPr>
        </p:nvSpPr>
        <p:spPr>
          <a:xfrm>
            <a:off x="783295" y="299679"/>
            <a:ext cx="10399643" cy="600790"/>
          </a:xfrm>
        </p:spPr>
        <p:txBody>
          <a:bodyPr>
            <a:noAutofit/>
          </a:bodyPr>
          <a:lstStyle/>
          <a:p>
            <a:pPr algn="ctr"/>
            <a:r>
              <a:rPr lang="en-US" sz="3200" b="1" i="1" dirty="0">
                <a:solidFill>
                  <a:srgbClr val="FF0000"/>
                </a:solidFill>
                <a:latin typeface="+mn-lt"/>
              </a:rPr>
              <a:t>Defining ACLF</a:t>
            </a:r>
            <a:endParaRPr lang="en-US" sz="3200" b="1" i="1" dirty="0">
              <a:solidFill>
                <a:srgbClr val="FF0000"/>
              </a:solidFill>
              <a:latin typeface="+mn-lt"/>
            </a:endParaRPr>
          </a:p>
        </p:txBody>
      </p:sp>
      <p:sp>
        <p:nvSpPr>
          <p:cNvPr id="4" name="Slide Number Placeholder 3">
            <a:extLst>
              <a:ext uri="{FF2B5EF4-FFF2-40B4-BE49-F238E27FC236}">
                <a16:creationId xmlns="" xmlns:a16="http://schemas.microsoft.com/office/drawing/2014/main" id="{AA2C5484-931F-45D0-BAB6-BC51226F19C2}"/>
              </a:ext>
            </a:extLst>
          </p:cNvPr>
          <p:cNvSpPr>
            <a:spLocks noGrp="1"/>
          </p:cNvSpPr>
          <p:nvPr>
            <p:ph type="sldNum" sz="quarter" idx="12"/>
          </p:nvPr>
        </p:nvSpPr>
        <p:spPr/>
        <p:txBody>
          <a:bodyPr/>
          <a:lstStyle/>
          <a:p>
            <a:fld id="{5342D59B-69B9-4859-A159-8F062F29CB2F}" type="slidenum">
              <a:rPr lang="en-US" smtClean="0"/>
              <a:t>19</a:t>
            </a:fld>
            <a:endParaRPr lang="en-US"/>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1558" y="1282974"/>
            <a:ext cx="9733333" cy="4390476"/>
          </a:xfrm>
          <a:prstGeom prst="rect">
            <a:avLst/>
          </a:prstGeom>
          <a:noFill/>
          <a:ln>
            <a:noFill/>
          </a:ln>
        </p:spPr>
      </p:pic>
    </p:spTree>
    <p:extLst>
      <p:ext uri="{BB962C8B-B14F-4D97-AF65-F5344CB8AC3E}">
        <p14:creationId xmlns:p14="http://schemas.microsoft.com/office/powerpoint/2010/main" val="3674934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E7149BD8-1FF7-60C2-BF7A-3BDD817442BA}"/>
              </a:ext>
            </a:extLst>
          </p:cNvPr>
          <p:cNvSpPr>
            <a:spLocks noGrp="1"/>
          </p:cNvSpPr>
          <p:nvPr>
            <p:ph type="subTitle" idx="1"/>
          </p:nvPr>
        </p:nvSpPr>
        <p:spPr>
          <a:xfrm>
            <a:off x="372589" y="3994113"/>
            <a:ext cx="11302691" cy="2062127"/>
          </a:xfrm>
        </p:spPr>
        <p:txBody>
          <a:bodyPr>
            <a:noAutofit/>
          </a:bodyPr>
          <a:lstStyle/>
          <a:p>
            <a:r>
              <a:rPr lang="en-US" sz="5400" dirty="0" smtClean="0">
                <a:solidFill>
                  <a:srgbClr val="C00000"/>
                </a:solidFill>
                <a:latin typeface="Amazone BT" panose="03020702040507090A04" pitchFamily="66" charset="0"/>
              </a:rPr>
              <a:t>Presented by</a:t>
            </a:r>
          </a:p>
          <a:p>
            <a:r>
              <a:rPr lang="en-US" sz="5400" b="0" i="0" dirty="0" smtClean="0">
                <a:solidFill>
                  <a:srgbClr val="C00000"/>
                </a:solidFill>
                <a:effectLst/>
                <a:latin typeface="Amazone BT" panose="03020702040507090A04" pitchFamily="66" charset="0"/>
              </a:rPr>
              <a:t>Dr</a:t>
            </a:r>
            <a:r>
              <a:rPr lang="en-US" sz="5400" b="0" i="0" dirty="0" smtClean="0">
                <a:solidFill>
                  <a:srgbClr val="C00000"/>
                </a:solidFill>
                <a:effectLst/>
                <a:latin typeface="Amazone BT" panose="03020702040507090A04" pitchFamily="66" charset="0"/>
              </a:rPr>
              <a:t>. </a:t>
            </a:r>
            <a:r>
              <a:rPr lang="en-US" sz="5400" b="0" i="0" dirty="0" err="1" smtClean="0">
                <a:solidFill>
                  <a:srgbClr val="C00000"/>
                </a:solidFill>
                <a:effectLst/>
                <a:latin typeface="Amazone BT" panose="03020702040507090A04" pitchFamily="66" charset="0"/>
              </a:rPr>
              <a:t>Shahin</a:t>
            </a:r>
            <a:r>
              <a:rPr lang="en-US" sz="5400" b="0" i="0" dirty="0" smtClean="0">
                <a:solidFill>
                  <a:srgbClr val="C00000"/>
                </a:solidFill>
                <a:effectLst/>
                <a:latin typeface="Amazone BT" panose="03020702040507090A04" pitchFamily="66" charset="0"/>
              </a:rPr>
              <a:t> </a:t>
            </a:r>
            <a:r>
              <a:rPr lang="en-US" sz="5400" b="0" i="0" dirty="0" err="1" smtClean="0">
                <a:solidFill>
                  <a:srgbClr val="C00000"/>
                </a:solidFill>
                <a:effectLst/>
                <a:latin typeface="Amazone BT" panose="03020702040507090A04" pitchFamily="66" charset="0"/>
              </a:rPr>
              <a:t>Sharafeh</a:t>
            </a:r>
            <a:r>
              <a:rPr lang="en-US" sz="5400" dirty="0">
                <a:solidFill>
                  <a:srgbClr val="C00000"/>
                </a:solidFill>
                <a:latin typeface="Amazone BT" panose="03020702040507090A04" pitchFamily="66" charset="0"/>
              </a:rPr>
              <a:t/>
            </a:r>
            <a:br>
              <a:rPr lang="en-US" sz="5400" dirty="0">
                <a:solidFill>
                  <a:srgbClr val="C00000"/>
                </a:solidFill>
                <a:latin typeface="Amazone BT" panose="03020702040507090A04" pitchFamily="66" charset="0"/>
              </a:rPr>
            </a:br>
            <a:r>
              <a:rPr lang="en-US" sz="5400" dirty="0">
                <a:solidFill>
                  <a:srgbClr val="C00000"/>
                </a:solidFill>
                <a:latin typeface="Amazone BT" panose="03020702040507090A04" pitchFamily="66" charset="0"/>
              </a:rPr>
              <a:t/>
            </a:r>
            <a:br>
              <a:rPr lang="en-US" sz="5400" dirty="0">
                <a:solidFill>
                  <a:srgbClr val="C00000"/>
                </a:solidFill>
                <a:latin typeface="Amazone BT" panose="03020702040507090A04" pitchFamily="66" charset="0"/>
              </a:rPr>
            </a:br>
            <a:endParaRPr lang="en-US" sz="5400" dirty="0">
              <a:solidFill>
                <a:srgbClr val="C00000"/>
              </a:solidFill>
              <a:latin typeface="Amazone BT" panose="03020702040507090A04" pitchFamily="66" charset="0"/>
            </a:endParaRPr>
          </a:p>
        </p:txBody>
      </p:sp>
      <p:sp>
        <p:nvSpPr>
          <p:cNvPr id="4" name="Slide Number Placeholder 3">
            <a:extLst>
              <a:ext uri="{FF2B5EF4-FFF2-40B4-BE49-F238E27FC236}">
                <a16:creationId xmlns="" xmlns:a16="http://schemas.microsoft.com/office/drawing/2014/main" id="{72D7A0EE-5DCC-4943-AE7A-BE05DBC08591}"/>
              </a:ext>
            </a:extLst>
          </p:cNvPr>
          <p:cNvSpPr>
            <a:spLocks noGrp="1"/>
          </p:cNvSpPr>
          <p:nvPr>
            <p:ph type="sldNum" sz="quarter" idx="12"/>
          </p:nvPr>
        </p:nvSpPr>
        <p:spPr/>
        <p:txBody>
          <a:bodyPr/>
          <a:lstStyle/>
          <a:p>
            <a:fld id="{5342D59B-69B9-4859-A159-8F062F29CB2F}" type="slidenum">
              <a:rPr lang="en-US" smtClean="0"/>
              <a:t>2</a:t>
            </a:fld>
            <a:endParaRPr lang="en-US"/>
          </a:p>
        </p:txBody>
      </p:sp>
      <p:pic>
        <p:nvPicPr>
          <p:cNvPr id="2" name="Picture 1"/>
          <p:cNvPicPr>
            <a:picLocks noChangeAspect="1"/>
          </p:cNvPicPr>
          <p:nvPr/>
        </p:nvPicPr>
        <p:blipFill>
          <a:blip r:embed="rId2"/>
          <a:stretch>
            <a:fillRect/>
          </a:stretch>
        </p:blipFill>
        <p:spPr>
          <a:xfrm>
            <a:off x="949817" y="1233281"/>
            <a:ext cx="9906000" cy="2343150"/>
          </a:xfrm>
          <a:prstGeom prst="rect">
            <a:avLst/>
          </a:prstGeom>
        </p:spPr>
      </p:pic>
    </p:spTree>
    <p:extLst>
      <p:ext uri="{BB962C8B-B14F-4D97-AF65-F5344CB8AC3E}">
        <p14:creationId xmlns:p14="http://schemas.microsoft.com/office/powerpoint/2010/main" val="3552865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C5BE19-A502-4B62-946C-C56C56E0F421}"/>
              </a:ext>
            </a:extLst>
          </p:cNvPr>
          <p:cNvSpPr>
            <a:spLocks noGrp="1"/>
          </p:cNvSpPr>
          <p:nvPr>
            <p:ph type="title"/>
          </p:nvPr>
        </p:nvSpPr>
        <p:spPr>
          <a:xfrm>
            <a:off x="632867" y="299680"/>
            <a:ext cx="10399643" cy="600790"/>
          </a:xfrm>
        </p:spPr>
        <p:txBody>
          <a:bodyPr>
            <a:noAutofit/>
          </a:bodyPr>
          <a:lstStyle/>
          <a:p>
            <a:pPr algn="ctr"/>
            <a:r>
              <a:rPr lang="en-US" sz="3200" b="1" i="1" dirty="0">
                <a:solidFill>
                  <a:srgbClr val="FF0000"/>
                </a:solidFill>
                <a:latin typeface="+mn-lt"/>
              </a:rPr>
              <a:t>Defining ACLF</a:t>
            </a:r>
            <a:endParaRPr lang="en-US" sz="3200" b="1" i="1" dirty="0">
              <a:solidFill>
                <a:srgbClr val="FF0000"/>
              </a:solidFill>
              <a:latin typeface="+mn-lt"/>
            </a:endParaRPr>
          </a:p>
        </p:txBody>
      </p:sp>
      <p:sp>
        <p:nvSpPr>
          <p:cNvPr id="4" name="Slide Number Placeholder 3">
            <a:extLst>
              <a:ext uri="{FF2B5EF4-FFF2-40B4-BE49-F238E27FC236}">
                <a16:creationId xmlns="" xmlns:a16="http://schemas.microsoft.com/office/drawing/2014/main" id="{AA2C5484-931F-45D0-BAB6-BC51226F19C2}"/>
              </a:ext>
            </a:extLst>
          </p:cNvPr>
          <p:cNvSpPr>
            <a:spLocks noGrp="1"/>
          </p:cNvSpPr>
          <p:nvPr>
            <p:ph type="sldNum" sz="quarter" idx="12"/>
          </p:nvPr>
        </p:nvSpPr>
        <p:spPr/>
        <p:txBody>
          <a:bodyPr/>
          <a:lstStyle/>
          <a:p>
            <a:fld id="{5342D59B-69B9-4859-A159-8F062F29CB2F}" type="slidenum">
              <a:rPr lang="en-US" smtClean="0"/>
              <a:t>20</a:t>
            </a:fld>
            <a:endParaRPr lang="en-US"/>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3939" y="1054403"/>
            <a:ext cx="9828571" cy="4847619"/>
          </a:xfrm>
          <a:prstGeom prst="rect">
            <a:avLst/>
          </a:prstGeom>
          <a:noFill/>
          <a:ln>
            <a:noFill/>
          </a:ln>
        </p:spPr>
      </p:pic>
    </p:spTree>
    <p:extLst>
      <p:ext uri="{BB962C8B-B14F-4D97-AF65-F5344CB8AC3E}">
        <p14:creationId xmlns:p14="http://schemas.microsoft.com/office/powerpoint/2010/main" val="1082800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C5BE19-A502-4B62-946C-C56C56E0F421}"/>
              </a:ext>
            </a:extLst>
          </p:cNvPr>
          <p:cNvSpPr>
            <a:spLocks noGrp="1"/>
          </p:cNvSpPr>
          <p:nvPr>
            <p:ph type="title"/>
          </p:nvPr>
        </p:nvSpPr>
        <p:spPr>
          <a:xfrm>
            <a:off x="747201" y="428830"/>
            <a:ext cx="10399643" cy="600790"/>
          </a:xfrm>
        </p:spPr>
        <p:txBody>
          <a:bodyPr>
            <a:noAutofit/>
          </a:bodyPr>
          <a:lstStyle/>
          <a:p>
            <a:pPr algn="ctr"/>
            <a:r>
              <a:rPr lang="en-US" sz="3200" b="1" i="1" dirty="0">
                <a:solidFill>
                  <a:srgbClr val="FF0000"/>
                </a:solidFill>
                <a:latin typeface="+mn-lt"/>
              </a:rPr>
              <a:t>Defining ACLF</a:t>
            </a:r>
            <a:endParaRPr lang="en-US" sz="3200" b="1" i="1" dirty="0">
              <a:solidFill>
                <a:srgbClr val="FF0000"/>
              </a:solidFill>
              <a:latin typeface="+mn-lt"/>
            </a:endParaRPr>
          </a:p>
        </p:txBody>
      </p:sp>
      <p:sp>
        <p:nvSpPr>
          <p:cNvPr id="4" name="Slide Number Placeholder 3">
            <a:extLst>
              <a:ext uri="{FF2B5EF4-FFF2-40B4-BE49-F238E27FC236}">
                <a16:creationId xmlns="" xmlns:a16="http://schemas.microsoft.com/office/drawing/2014/main" id="{AA2C5484-931F-45D0-BAB6-BC51226F19C2}"/>
              </a:ext>
            </a:extLst>
          </p:cNvPr>
          <p:cNvSpPr>
            <a:spLocks noGrp="1"/>
          </p:cNvSpPr>
          <p:nvPr>
            <p:ph type="sldNum" sz="quarter" idx="12"/>
          </p:nvPr>
        </p:nvSpPr>
        <p:spPr/>
        <p:txBody>
          <a:bodyPr/>
          <a:lstStyle/>
          <a:p>
            <a:fld id="{5342D59B-69B9-4859-A159-8F062F29CB2F}" type="slidenum">
              <a:rPr lang="en-US" smtClean="0"/>
              <a:t>21</a:t>
            </a:fld>
            <a:endParaRPr lang="en-US"/>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3939" y="1459165"/>
            <a:ext cx="9828571" cy="4038095"/>
          </a:xfrm>
          <a:prstGeom prst="rect">
            <a:avLst/>
          </a:prstGeom>
          <a:noFill/>
          <a:ln>
            <a:noFill/>
          </a:ln>
        </p:spPr>
      </p:pic>
    </p:spTree>
    <p:extLst>
      <p:ext uri="{BB962C8B-B14F-4D97-AF65-F5344CB8AC3E}">
        <p14:creationId xmlns:p14="http://schemas.microsoft.com/office/powerpoint/2010/main" val="3753594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42D59B-69B9-4859-A159-8F062F29CB2F}" type="slidenum">
              <a:rPr lang="en-US" smtClean="0"/>
              <a:t>22</a:t>
            </a:fld>
            <a:endParaRPr lang="en-US"/>
          </a:p>
        </p:txBody>
      </p:sp>
      <p:pic>
        <p:nvPicPr>
          <p:cNvPr id="5122" name="Picture 2" descr="Image by FlamingText.co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609241"/>
            <a:ext cx="10515600" cy="1051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107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C5BE19-A502-4B62-946C-C56C56E0F421}"/>
              </a:ext>
            </a:extLst>
          </p:cNvPr>
          <p:cNvSpPr>
            <a:spLocks noGrp="1"/>
          </p:cNvSpPr>
          <p:nvPr>
            <p:ph type="title"/>
          </p:nvPr>
        </p:nvSpPr>
        <p:spPr>
          <a:xfrm>
            <a:off x="443870" y="285772"/>
            <a:ext cx="10399643" cy="600790"/>
          </a:xfrm>
        </p:spPr>
        <p:txBody>
          <a:bodyPr>
            <a:noAutofit/>
          </a:bodyPr>
          <a:lstStyle/>
          <a:p>
            <a:pPr algn="ctr"/>
            <a:r>
              <a:rPr lang="en-US" sz="3200" b="1" i="1" dirty="0">
                <a:solidFill>
                  <a:srgbClr val="FF0000"/>
                </a:solidFill>
                <a:latin typeface="+mn-lt"/>
              </a:rPr>
              <a:t>Predicting ACLF and Death</a:t>
            </a:r>
            <a:endParaRPr lang="en-US" sz="3200" b="1" i="1" dirty="0">
              <a:solidFill>
                <a:srgbClr val="FF0000"/>
              </a:solidFill>
              <a:latin typeface="+mn-lt"/>
            </a:endParaRPr>
          </a:p>
        </p:txBody>
      </p:sp>
      <p:sp>
        <p:nvSpPr>
          <p:cNvPr id="3" name="Content Placeholder 2">
            <a:extLst>
              <a:ext uri="{FF2B5EF4-FFF2-40B4-BE49-F238E27FC236}">
                <a16:creationId xmlns="" xmlns:a16="http://schemas.microsoft.com/office/drawing/2014/main" id="{DC7A2479-ABD7-4037-AC22-AC640E9C70F9}"/>
              </a:ext>
            </a:extLst>
          </p:cNvPr>
          <p:cNvSpPr>
            <a:spLocks noGrp="1"/>
          </p:cNvSpPr>
          <p:nvPr>
            <p:ph idx="1"/>
          </p:nvPr>
        </p:nvSpPr>
        <p:spPr>
          <a:xfrm>
            <a:off x="443870" y="1101651"/>
            <a:ext cx="11461124" cy="5755560"/>
          </a:xfrm>
        </p:spPr>
        <p:txBody>
          <a:bodyPr>
            <a:normAutofit/>
          </a:bodyPr>
          <a:lstStyle/>
          <a:p>
            <a:pPr marL="0" indent="0">
              <a:buNone/>
            </a:pPr>
            <a:r>
              <a:rPr lang="en-US" sz="2400" dirty="0">
                <a:latin typeface="Bell MT" panose="02020503060305020303" pitchFamily="18" charset="0"/>
              </a:rPr>
              <a:t>Is the CLIF-C acute decompensation (AD) score more accurate than other prognostic scores in predicting risk of development of liver-related complications, ACLF and 90- day transplantation-free mortality in patients without ACLF</a:t>
            </a:r>
            <a:r>
              <a:rPr lang="en-US" sz="2400" dirty="0" smtClean="0">
                <a:latin typeface="Bell MT" panose="02020503060305020303" pitchFamily="18" charset="0"/>
              </a:rPr>
              <a:t>?</a:t>
            </a:r>
          </a:p>
          <a:p>
            <a:pPr marL="0" indent="0">
              <a:buNone/>
            </a:pPr>
            <a:endParaRPr lang="en-US" sz="2400" dirty="0">
              <a:latin typeface="Bell MT" panose="02020503060305020303" pitchFamily="18" charset="0"/>
            </a:endParaRPr>
          </a:p>
        </p:txBody>
      </p:sp>
      <p:sp>
        <p:nvSpPr>
          <p:cNvPr id="4" name="Slide Number Placeholder 3">
            <a:extLst>
              <a:ext uri="{FF2B5EF4-FFF2-40B4-BE49-F238E27FC236}">
                <a16:creationId xmlns="" xmlns:a16="http://schemas.microsoft.com/office/drawing/2014/main" id="{AA2C5484-931F-45D0-BAB6-BC51226F19C2}"/>
              </a:ext>
            </a:extLst>
          </p:cNvPr>
          <p:cNvSpPr>
            <a:spLocks noGrp="1"/>
          </p:cNvSpPr>
          <p:nvPr>
            <p:ph type="sldNum" sz="quarter" idx="12"/>
          </p:nvPr>
        </p:nvSpPr>
        <p:spPr/>
        <p:txBody>
          <a:bodyPr/>
          <a:lstStyle/>
          <a:p>
            <a:fld id="{5342D59B-69B9-4859-A159-8F062F29CB2F}" type="slidenum">
              <a:rPr lang="en-US" smtClean="0"/>
              <a:t>23</a:t>
            </a:fld>
            <a:endParaRPr lang="en-US"/>
          </a:p>
        </p:txBody>
      </p:sp>
      <p:pic>
        <p:nvPicPr>
          <p:cNvPr id="5" name="Picture 4"/>
          <p:cNvPicPr>
            <a:picLocks noChangeAspect="1"/>
          </p:cNvPicPr>
          <p:nvPr/>
        </p:nvPicPr>
        <p:blipFill>
          <a:blip r:embed="rId2"/>
          <a:stretch>
            <a:fillRect/>
          </a:stretch>
        </p:blipFill>
        <p:spPr>
          <a:xfrm>
            <a:off x="235470" y="2488972"/>
            <a:ext cx="5882531" cy="2784559"/>
          </a:xfrm>
          <a:prstGeom prst="rect">
            <a:avLst/>
          </a:prstGeom>
        </p:spPr>
      </p:pic>
      <p:pic>
        <p:nvPicPr>
          <p:cNvPr id="6" name="Picture 5"/>
          <p:cNvPicPr>
            <a:picLocks noChangeAspect="1"/>
          </p:cNvPicPr>
          <p:nvPr/>
        </p:nvPicPr>
        <p:blipFill>
          <a:blip r:embed="rId3"/>
          <a:stretch>
            <a:fillRect/>
          </a:stretch>
        </p:blipFill>
        <p:spPr>
          <a:xfrm>
            <a:off x="6230863" y="2488972"/>
            <a:ext cx="5870364" cy="3454628"/>
          </a:xfrm>
          <a:prstGeom prst="rect">
            <a:avLst/>
          </a:prstGeom>
        </p:spPr>
      </p:pic>
    </p:spTree>
    <p:extLst>
      <p:ext uri="{BB962C8B-B14F-4D97-AF65-F5344CB8AC3E}">
        <p14:creationId xmlns:p14="http://schemas.microsoft.com/office/powerpoint/2010/main" val="1918272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C5BE19-A502-4B62-946C-C56C56E0F421}"/>
              </a:ext>
            </a:extLst>
          </p:cNvPr>
          <p:cNvSpPr>
            <a:spLocks noGrp="1"/>
          </p:cNvSpPr>
          <p:nvPr>
            <p:ph type="title"/>
          </p:nvPr>
        </p:nvSpPr>
        <p:spPr>
          <a:xfrm>
            <a:off x="542373" y="327978"/>
            <a:ext cx="10399643" cy="600790"/>
          </a:xfrm>
        </p:spPr>
        <p:txBody>
          <a:bodyPr>
            <a:noAutofit/>
          </a:bodyPr>
          <a:lstStyle/>
          <a:p>
            <a:pPr algn="ctr"/>
            <a:r>
              <a:rPr lang="en-US" sz="3200" b="1" i="1" dirty="0">
                <a:solidFill>
                  <a:srgbClr val="FF0000"/>
                </a:solidFill>
                <a:latin typeface="+mn-lt"/>
              </a:rPr>
              <a:t>Predicting ACLF and Death</a:t>
            </a:r>
            <a:endParaRPr lang="en-US" sz="3200" b="1" i="1" dirty="0">
              <a:solidFill>
                <a:srgbClr val="FF0000"/>
              </a:solidFill>
              <a:latin typeface="+mn-lt"/>
            </a:endParaRPr>
          </a:p>
        </p:txBody>
      </p:sp>
      <p:sp>
        <p:nvSpPr>
          <p:cNvPr id="3" name="Content Placeholder 2">
            <a:extLst>
              <a:ext uri="{FF2B5EF4-FFF2-40B4-BE49-F238E27FC236}">
                <a16:creationId xmlns="" xmlns:a16="http://schemas.microsoft.com/office/drawing/2014/main" id="{DC7A2479-ABD7-4037-AC22-AC640E9C70F9}"/>
              </a:ext>
            </a:extLst>
          </p:cNvPr>
          <p:cNvSpPr>
            <a:spLocks noGrp="1"/>
          </p:cNvSpPr>
          <p:nvPr>
            <p:ph idx="1"/>
          </p:nvPr>
        </p:nvSpPr>
        <p:spPr>
          <a:xfrm>
            <a:off x="411502" y="1253884"/>
            <a:ext cx="11461124" cy="5755560"/>
          </a:xfrm>
        </p:spPr>
        <p:txBody>
          <a:bodyPr>
            <a:normAutofit/>
          </a:bodyPr>
          <a:lstStyle/>
          <a:p>
            <a:pPr marL="0" indent="0">
              <a:buNone/>
            </a:pPr>
            <a:r>
              <a:rPr lang="en-US" sz="2200" dirty="0">
                <a:latin typeface="Bell MT" panose="02020503060305020303" pitchFamily="18" charset="0"/>
              </a:rPr>
              <a:t>Is the </a:t>
            </a:r>
            <a:r>
              <a:rPr lang="en-US" sz="2200" dirty="0" smtClean="0">
                <a:latin typeface="Bell MT" panose="02020503060305020303" pitchFamily="18" charset="0"/>
              </a:rPr>
              <a:t>CLIF-C </a:t>
            </a:r>
            <a:r>
              <a:rPr lang="en-US" sz="2200" dirty="0">
                <a:latin typeface="Bell MT" panose="02020503060305020303" pitchFamily="18" charset="0"/>
              </a:rPr>
              <a:t>ACLF score more accurate than other prognostic models for patients with ACLF?</a:t>
            </a:r>
            <a:endParaRPr lang="en-US" sz="2200" dirty="0">
              <a:latin typeface="Bell MT" panose="02020503060305020303" pitchFamily="18" charset="0"/>
            </a:endParaRPr>
          </a:p>
        </p:txBody>
      </p:sp>
      <p:sp>
        <p:nvSpPr>
          <p:cNvPr id="4" name="Slide Number Placeholder 3">
            <a:extLst>
              <a:ext uri="{FF2B5EF4-FFF2-40B4-BE49-F238E27FC236}">
                <a16:creationId xmlns="" xmlns:a16="http://schemas.microsoft.com/office/drawing/2014/main" id="{AA2C5484-931F-45D0-BAB6-BC51226F19C2}"/>
              </a:ext>
            </a:extLst>
          </p:cNvPr>
          <p:cNvSpPr>
            <a:spLocks noGrp="1"/>
          </p:cNvSpPr>
          <p:nvPr>
            <p:ph type="sldNum" sz="quarter" idx="12"/>
          </p:nvPr>
        </p:nvSpPr>
        <p:spPr/>
        <p:txBody>
          <a:bodyPr/>
          <a:lstStyle/>
          <a:p>
            <a:fld id="{5342D59B-69B9-4859-A159-8F062F29CB2F}" type="slidenum">
              <a:rPr lang="en-US" smtClean="0"/>
              <a:t>24</a:t>
            </a:fld>
            <a:endParaRPr lang="en-US"/>
          </a:p>
        </p:txBody>
      </p:sp>
      <p:pic>
        <p:nvPicPr>
          <p:cNvPr id="5" name="Picture 4"/>
          <p:cNvPicPr>
            <a:picLocks noChangeAspect="1"/>
          </p:cNvPicPr>
          <p:nvPr/>
        </p:nvPicPr>
        <p:blipFill>
          <a:blip r:embed="rId2"/>
          <a:stretch>
            <a:fillRect/>
          </a:stretch>
        </p:blipFill>
        <p:spPr>
          <a:xfrm>
            <a:off x="1991475" y="1904117"/>
            <a:ext cx="7501440" cy="3925703"/>
          </a:xfrm>
          <a:prstGeom prst="rect">
            <a:avLst/>
          </a:prstGeom>
        </p:spPr>
      </p:pic>
    </p:spTree>
    <p:extLst>
      <p:ext uri="{BB962C8B-B14F-4D97-AF65-F5344CB8AC3E}">
        <p14:creationId xmlns:p14="http://schemas.microsoft.com/office/powerpoint/2010/main" val="1186829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42D59B-69B9-4859-A159-8F062F29CB2F}" type="slidenum">
              <a:rPr lang="en-US" smtClean="0"/>
              <a:t>25</a:t>
            </a:fld>
            <a:endParaRPr lang="en-US"/>
          </a:p>
        </p:txBody>
      </p:sp>
      <p:pic>
        <p:nvPicPr>
          <p:cNvPr id="6146" name="Picture 2" descr="Image by FlamingText.co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9018" y="2210007"/>
            <a:ext cx="6273016" cy="1320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250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C5BE19-A502-4B62-946C-C56C56E0F421}"/>
              </a:ext>
            </a:extLst>
          </p:cNvPr>
          <p:cNvSpPr>
            <a:spLocks noGrp="1"/>
          </p:cNvSpPr>
          <p:nvPr>
            <p:ph type="title"/>
          </p:nvPr>
        </p:nvSpPr>
        <p:spPr>
          <a:xfrm>
            <a:off x="735169" y="0"/>
            <a:ext cx="10399643" cy="600790"/>
          </a:xfrm>
        </p:spPr>
        <p:txBody>
          <a:bodyPr>
            <a:noAutofit/>
          </a:bodyPr>
          <a:lstStyle/>
          <a:p>
            <a:pPr algn="ctr"/>
            <a:r>
              <a:rPr lang="en-US" sz="3200" b="1" i="1" dirty="0">
                <a:solidFill>
                  <a:srgbClr val="FF0000"/>
                </a:solidFill>
                <a:latin typeface="+mn-lt"/>
              </a:rPr>
              <a:t>Management</a:t>
            </a:r>
            <a:endParaRPr lang="en-US" sz="3200" b="1" i="1" dirty="0">
              <a:solidFill>
                <a:srgbClr val="FF0000"/>
              </a:solidFill>
              <a:latin typeface="+mn-lt"/>
            </a:endParaRPr>
          </a:p>
        </p:txBody>
      </p:sp>
      <p:pic>
        <p:nvPicPr>
          <p:cNvPr id="5" name="Content Placeholder 4"/>
          <p:cNvPicPr>
            <a:picLocks noGrp="1" noChangeAspect="1"/>
          </p:cNvPicPr>
          <p:nvPr>
            <p:ph idx="1"/>
          </p:nvPr>
        </p:nvPicPr>
        <p:blipFill>
          <a:blip r:embed="rId2"/>
          <a:stretch>
            <a:fillRect/>
          </a:stretch>
        </p:blipFill>
        <p:spPr>
          <a:xfrm>
            <a:off x="428290" y="600790"/>
            <a:ext cx="5778675" cy="5755560"/>
          </a:xfrm>
          <a:prstGeom prst="rect">
            <a:avLst/>
          </a:prstGeom>
        </p:spPr>
      </p:pic>
      <p:sp>
        <p:nvSpPr>
          <p:cNvPr id="4" name="Slide Number Placeholder 3">
            <a:extLst>
              <a:ext uri="{FF2B5EF4-FFF2-40B4-BE49-F238E27FC236}">
                <a16:creationId xmlns="" xmlns:a16="http://schemas.microsoft.com/office/drawing/2014/main" id="{AA2C5484-931F-45D0-BAB6-BC51226F19C2}"/>
              </a:ext>
            </a:extLst>
          </p:cNvPr>
          <p:cNvSpPr>
            <a:spLocks noGrp="1"/>
          </p:cNvSpPr>
          <p:nvPr>
            <p:ph type="sldNum" sz="quarter" idx="12"/>
          </p:nvPr>
        </p:nvSpPr>
        <p:spPr/>
        <p:txBody>
          <a:bodyPr/>
          <a:lstStyle/>
          <a:p>
            <a:fld id="{5342D59B-69B9-4859-A159-8F062F29CB2F}" type="slidenum">
              <a:rPr lang="en-US" smtClean="0"/>
              <a:t>26</a:t>
            </a:fld>
            <a:endParaRPr lang="en-US"/>
          </a:p>
        </p:txBody>
      </p:sp>
      <p:pic>
        <p:nvPicPr>
          <p:cNvPr id="6" name="Picture 5"/>
          <p:cNvPicPr>
            <a:picLocks noChangeAspect="1"/>
          </p:cNvPicPr>
          <p:nvPr/>
        </p:nvPicPr>
        <p:blipFill>
          <a:blip r:embed="rId3"/>
          <a:stretch>
            <a:fillRect/>
          </a:stretch>
        </p:blipFill>
        <p:spPr>
          <a:xfrm>
            <a:off x="6375363" y="1649078"/>
            <a:ext cx="5723996" cy="1888206"/>
          </a:xfrm>
          <a:prstGeom prst="rect">
            <a:avLst/>
          </a:prstGeom>
        </p:spPr>
      </p:pic>
    </p:spTree>
    <p:extLst>
      <p:ext uri="{BB962C8B-B14F-4D97-AF65-F5344CB8AC3E}">
        <p14:creationId xmlns:p14="http://schemas.microsoft.com/office/powerpoint/2010/main" val="1767963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C5BE19-A502-4B62-946C-C56C56E0F421}"/>
              </a:ext>
            </a:extLst>
          </p:cNvPr>
          <p:cNvSpPr>
            <a:spLocks noGrp="1"/>
          </p:cNvSpPr>
          <p:nvPr>
            <p:ph type="title"/>
          </p:nvPr>
        </p:nvSpPr>
        <p:spPr>
          <a:xfrm>
            <a:off x="723137" y="162195"/>
            <a:ext cx="10399643" cy="600790"/>
          </a:xfrm>
        </p:spPr>
        <p:txBody>
          <a:bodyPr>
            <a:noAutofit/>
          </a:bodyPr>
          <a:lstStyle/>
          <a:p>
            <a:pPr algn="ctr"/>
            <a:r>
              <a:rPr lang="en-US" sz="3200" b="1" i="1" dirty="0">
                <a:solidFill>
                  <a:srgbClr val="FF0000"/>
                </a:solidFill>
                <a:latin typeface="+mn-lt"/>
              </a:rPr>
              <a:t>Management</a:t>
            </a:r>
            <a:endParaRPr lang="en-US" sz="3200" b="1" i="1" dirty="0">
              <a:solidFill>
                <a:srgbClr val="FF0000"/>
              </a:solidFill>
              <a:latin typeface="+mn-lt"/>
            </a:endParaRPr>
          </a:p>
        </p:txBody>
      </p:sp>
      <p:pic>
        <p:nvPicPr>
          <p:cNvPr id="5" name="Content Placeholder 4"/>
          <p:cNvPicPr>
            <a:picLocks noGrp="1" noChangeAspect="1"/>
          </p:cNvPicPr>
          <p:nvPr>
            <p:ph idx="1"/>
          </p:nvPr>
        </p:nvPicPr>
        <p:blipFill>
          <a:blip r:embed="rId2"/>
          <a:stretch>
            <a:fillRect/>
          </a:stretch>
        </p:blipFill>
        <p:spPr>
          <a:xfrm>
            <a:off x="408740" y="892175"/>
            <a:ext cx="6038708" cy="5464175"/>
          </a:xfrm>
          <a:prstGeom prst="rect">
            <a:avLst/>
          </a:prstGeom>
        </p:spPr>
      </p:pic>
      <p:sp>
        <p:nvSpPr>
          <p:cNvPr id="4" name="Slide Number Placeholder 3">
            <a:extLst>
              <a:ext uri="{FF2B5EF4-FFF2-40B4-BE49-F238E27FC236}">
                <a16:creationId xmlns="" xmlns:a16="http://schemas.microsoft.com/office/drawing/2014/main" id="{AA2C5484-931F-45D0-BAB6-BC51226F19C2}"/>
              </a:ext>
            </a:extLst>
          </p:cNvPr>
          <p:cNvSpPr>
            <a:spLocks noGrp="1"/>
          </p:cNvSpPr>
          <p:nvPr>
            <p:ph type="sldNum" sz="quarter" idx="12"/>
          </p:nvPr>
        </p:nvSpPr>
        <p:spPr/>
        <p:txBody>
          <a:bodyPr/>
          <a:lstStyle/>
          <a:p>
            <a:fld id="{5342D59B-69B9-4859-A159-8F062F29CB2F}" type="slidenum">
              <a:rPr lang="en-US" smtClean="0"/>
              <a:t>27</a:t>
            </a:fld>
            <a:endParaRPr lang="en-US"/>
          </a:p>
        </p:txBody>
      </p:sp>
      <p:pic>
        <p:nvPicPr>
          <p:cNvPr id="6" name="Picture 5"/>
          <p:cNvPicPr>
            <a:picLocks noChangeAspect="1"/>
          </p:cNvPicPr>
          <p:nvPr/>
        </p:nvPicPr>
        <p:blipFill>
          <a:blip r:embed="rId3"/>
          <a:stretch>
            <a:fillRect/>
          </a:stretch>
        </p:blipFill>
        <p:spPr>
          <a:xfrm>
            <a:off x="6447448" y="1751346"/>
            <a:ext cx="5637611" cy="3434265"/>
          </a:xfrm>
          <a:prstGeom prst="rect">
            <a:avLst/>
          </a:prstGeom>
        </p:spPr>
      </p:pic>
    </p:spTree>
    <p:extLst>
      <p:ext uri="{BB962C8B-B14F-4D97-AF65-F5344CB8AC3E}">
        <p14:creationId xmlns:p14="http://schemas.microsoft.com/office/powerpoint/2010/main" val="3960373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C5BE19-A502-4B62-946C-C56C56E0F421}"/>
              </a:ext>
            </a:extLst>
          </p:cNvPr>
          <p:cNvSpPr>
            <a:spLocks noGrp="1"/>
          </p:cNvSpPr>
          <p:nvPr>
            <p:ph type="title"/>
          </p:nvPr>
        </p:nvSpPr>
        <p:spPr>
          <a:xfrm>
            <a:off x="735167" y="138383"/>
            <a:ext cx="10399643" cy="600790"/>
          </a:xfrm>
        </p:spPr>
        <p:txBody>
          <a:bodyPr>
            <a:noAutofit/>
          </a:bodyPr>
          <a:lstStyle/>
          <a:p>
            <a:pPr algn="ctr"/>
            <a:r>
              <a:rPr lang="en-US" sz="3200" b="1" i="1" dirty="0">
                <a:solidFill>
                  <a:srgbClr val="FF0000"/>
                </a:solidFill>
                <a:latin typeface="+mn-lt"/>
              </a:rPr>
              <a:t>Management</a:t>
            </a:r>
            <a:endParaRPr lang="en-US" sz="3200" b="1" i="1" dirty="0">
              <a:solidFill>
                <a:srgbClr val="FF0000"/>
              </a:solidFill>
              <a:latin typeface="+mn-lt"/>
            </a:endParaRPr>
          </a:p>
        </p:txBody>
      </p:sp>
      <p:pic>
        <p:nvPicPr>
          <p:cNvPr id="5" name="Content Placeholder 4"/>
          <p:cNvPicPr>
            <a:picLocks noGrp="1" noChangeAspect="1"/>
          </p:cNvPicPr>
          <p:nvPr>
            <p:ph idx="1"/>
          </p:nvPr>
        </p:nvPicPr>
        <p:blipFill>
          <a:blip r:embed="rId2"/>
          <a:stretch>
            <a:fillRect/>
          </a:stretch>
        </p:blipFill>
        <p:spPr>
          <a:xfrm>
            <a:off x="2898478" y="739173"/>
            <a:ext cx="6073023" cy="5478794"/>
          </a:xfrm>
          <a:prstGeom prst="rect">
            <a:avLst/>
          </a:prstGeom>
        </p:spPr>
      </p:pic>
      <p:sp>
        <p:nvSpPr>
          <p:cNvPr id="4" name="Slide Number Placeholder 3">
            <a:extLst>
              <a:ext uri="{FF2B5EF4-FFF2-40B4-BE49-F238E27FC236}">
                <a16:creationId xmlns="" xmlns:a16="http://schemas.microsoft.com/office/drawing/2014/main" id="{AA2C5484-931F-45D0-BAB6-BC51226F19C2}"/>
              </a:ext>
            </a:extLst>
          </p:cNvPr>
          <p:cNvSpPr>
            <a:spLocks noGrp="1"/>
          </p:cNvSpPr>
          <p:nvPr>
            <p:ph type="sldNum" sz="quarter" idx="12"/>
          </p:nvPr>
        </p:nvSpPr>
        <p:spPr/>
        <p:txBody>
          <a:bodyPr/>
          <a:lstStyle/>
          <a:p>
            <a:fld id="{5342D59B-69B9-4859-A159-8F062F29CB2F}" type="slidenum">
              <a:rPr lang="en-US" smtClean="0"/>
              <a:t>28</a:t>
            </a:fld>
            <a:endParaRPr lang="en-US"/>
          </a:p>
        </p:txBody>
      </p:sp>
    </p:spTree>
    <p:extLst>
      <p:ext uri="{BB962C8B-B14F-4D97-AF65-F5344CB8AC3E}">
        <p14:creationId xmlns:p14="http://schemas.microsoft.com/office/powerpoint/2010/main" val="1253698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C5BE19-A502-4B62-946C-C56C56E0F421}"/>
              </a:ext>
            </a:extLst>
          </p:cNvPr>
          <p:cNvSpPr>
            <a:spLocks noGrp="1"/>
          </p:cNvSpPr>
          <p:nvPr>
            <p:ph type="title"/>
          </p:nvPr>
        </p:nvSpPr>
        <p:spPr>
          <a:xfrm>
            <a:off x="614853" y="230408"/>
            <a:ext cx="10399643" cy="600790"/>
          </a:xfrm>
        </p:spPr>
        <p:txBody>
          <a:bodyPr>
            <a:noAutofit/>
          </a:bodyPr>
          <a:lstStyle/>
          <a:p>
            <a:pPr algn="ctr"/>
            <a:r>
              <a:rPr lang="en-US" sz="3200" b="1" i="1" dirty="0">
                <a:solidFill>
                  <a:srgbClr val="FF0000"/>
                </a:solidFill>
                <a:latin typeface="+mn-lt"/>
              </a:rPr>
              <a:t>Management</a:t>
            </a:r>
            <a:endParaRPr lang="en-US" sz="3200" b="1" i="1" dirty="0">
              <a:solidFill>
                <a:srgbClr val="FF0000"/>
              </a:solidFill>
              <a:latin typeface="+mn-lt"/>
            </a:endParaRPr>
          </a:p>
        </p:txBody>
      </p:sp>
      <p:pic>
        <p:nvPicPr>
          <p:cNvPr id="5" name="Content Placeholder 4"/>
          <p:cNvPicPr>
            <a:picLocks noGrp="1" noChangeAspect="1"/>
          </p:cNvPicPr>
          <p:nvPr>
            <p:ph idx="1"/>
          </p:nvPr>
        </p:nvPicPr>
        <p:blipFill>
          <a:blip r:embed="rId2"/>
          <a:stretch>
            <a:fillRect/>
          </a:stretch>
        </p:blipFill>
        <p:spPr>
          <a:xfrm>
            <a:off x="2604000" y="831198"/>
            <a:ext cx="6154989" cy="5294744"/>
          </a:xfrm>
          <a:prstGeom prst="rect">
            <a:avLst/>
          </a:prstGeom>
        </p:spPr>
      </p:pic>
      <p:sp>
        <p:nvSpPr>
          <p:cNvPr id="4" name="Slide Number Placeholder 3">
            <a:extLst>
              <a:ext uri="{FF2B5EF4-FFF2-40B4-BE49-F238E27FC236}">
                <a16:creationId xmlns="" xmlns:a16="http://schemas.microsoft.com/office/drawing/2014/main" id="{AA2C5484-931F-45D0-BAB6-BC51226F19C2}"/>
              </a:ext>
            </a:extLst>
          </p:cNvPr>
          <p:cNvSpPr>
            <a:spLocks noGrp="1"/>
          </p:cNvSpPr>
          <p:nvPr>
            <p:ph type="sldNum" sz="quarter" idx="12"/>
          </p:nvPr>
        </p:nvSpPr>
        <p:spPr/>
        <p:txBody>
          <a:bodyPr/>
          <a:lstStyle/>
          <a:p>
            <a:fld id="{5342D59B-69B9-4859-A159-8F062F29CB2F}" type="slidenum">
              <a:rPr lang="en-US" smtClean="0"/>
              <a:t>29</a:t>
            </a:fld>
            <a:endParaRPr lang="en-US"/>
          </a:p>
        </p:txBody>
      </p:sp>
    </p:spTree>
    <p:extLst>
      <p:ext uri="{BB962C8B-B14F-4D97-AF65-F5344CB8AC3E}">
        <p14:creationId xmlns:p14="http://schemas.microsoft.com/office/powerpoint/2010/main" val="2409883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848241-A9EB-4DEF-88AC-09AA102B27FA}"/>
              </a:ext>
            </a:extLst>
          </p:cNvPr>
          <p:cNvSpPr>
            <a:spLocks noGrp="1"/>
          </p:cNvSpPr>
          <p:nvPr>
            <p:ph type="title"/>
          </p:nvPr>
        </p:nvSpPr>
        <p:spPr/>
        <p:txBody>
          <a:bodyPr>
            <a:normAutofit/>
          </a:bodyPr>
          <a:lstStyle/>
          <a:p>
            <a:pPr algn="ctr"/>
            <a:r>
              <a:rPr lang="en-US" sz="4000" b="1" i="1" dirty="0" smtClean="0">
                <a:solidFill>
                  <a:srgbClr val="FF0000"/>
                </a:solidFill>
                <a:latin typeface="+mn-lt"/>
              </a:rPr>
              <a:t>Overview</a:t>
            </a:r>
            <a:endParaRPr lang="en-US" sz="4000" b="1" i="1" dirty="0">
              <a:solidFill>
                <a:srgbClr val="FF0000"/>
              </a:solidFill>
              <a:latin typeface="+mn-lt"/>
            </a:endParaRPr>
          </a:p>
        </p:txBody>
      </p:sp>
      <p:sp>
        <p:nvSpPr>
          <p:cNvPr id="3" name="Content Placeholder 2">
            <a:extLst>
              <a:ext uri="{FF2B5EF4-FFF2-40B4-BE49-F238E27FC236}">
                <a16:creationId xmlns="" xmlns:a16="http://schemas.microsoft.com/office/drawing/2014/main" id="{88C536A5-1217-4AA2-B031-880BC94DE0A1}"/>
              </a:ext>
            </a:extLst>
          </p:cNvPr>
          <p:cNvSpPr>
            <a:spLocks noGrp="1"/>
          </p:cNvSpPr>
          <p:nvPr>
            <p:ph idx="1"/>
          </p:nvPr>
        </p:nvSpPr>
        <p:spPr>
          <a:xfrm>
            <a:off x="748048" y="1555169"/>
            <a:ext cx="10515600" cy="4351338"/>
          </a:xfrm>
        </p:spPr>
        <p:txBody>
          <a:bodyPr>
            <a:normAutofit fontScale="70000" lnSpcReduction="20000"/>
          </a:bodyPr>
          <a:lstStyle/>
          <a:p>
            <a:pPr algn="just">
              <a:lnSpc>
                <a:spcPct val="150000"/>
              </a:lnSpc>
              <a:buFont typeface="Wingdings" panose="05000000000000000000" pitchFamily="2" charset="2"/>
              <a:buChar char="ü"/>
            </a:pPr>
            <a:r>
              <a:rPr lang="en-US" dirty="0" smtClean="0">
                <a:latin typeface="Bell MT" panose="02020503060305020303" pitchFamily="18" charset="0"/>
              </a:rPr>
              <a:t> Introduction</a:t>
            </a:r>
          </a:p>
          <a:p>
            <a:pPr algn="just">
              <a:lnSpc>
                <a:spcPct val="150000"/>
              </a:lnSpc>
              <a:buFont typeface="Wingdings" panose="05000000000000000000" pitchFamily="2" charset="2"/>
              <a:buChar char="ü"/>
            </a:pPr>
            <a:r>
              <a:rPr lang="en-US" dirty="0" smtClean="0">
                <a:latin typeface="Bell MT" panose="02020503060305020303" pitchFamily="18" charset="0"/>
              </a:rPr>
              <a:t> Objective</a:t>
            </a:r>
          </a:p>
          <a:p>
            <a:pPr algn="just">
              <a:lnSpc>
                <a:spcPct val="150000"/>
              </a:lnSpc>
              <a:buFont typeface="Wingdings" panose="05000000000000000000" pitchFamily="2" charset="2"/>
              <a:buChar char="ü"/>
            </a:pPr>
            <a:r>
              <a:rPr lang="en-US" dirty="0" smtClean="0">
                <a:latin typeface="Bell MT" panose="02020503060305020303" pitchFamily="18" charset="0"/>
              </a:rPr>
              <a:t> Methodology</a:t>
            </a:r>
          </a:p>
          <a:p>
            <a:pPr algn="just">
              <a:lnSpc>
                <a:spcPct val="150000"/>
              </a:lnSpc>
              <a:buFont typeface="Wingdings" panose="05000000000000000000" pitchFamily="2" charset="2"/>
              <a:buChar char="ü"/>
            </a:pPr>
            <a:r>
              <a:rPr lang="en-US" dirty="0" smtClean="0">
                <a:latin typeface="Bell MT" panose="02020503060305020303" pitchFamily="18" charset="0"/>
              </a:rPr>
              <a:t> Defining ACLF</a:t>
            </a:r>
          </a:p>
          <a:p>
            <a:pPr algn="just">
              <a:lnSpc>
                <a:spcPct val="150000"/>
              </a:lnSpc>
              <a:buFont typeface="Wingdings" panose="05000000000000000000" pitchFamily="2" charset="2"/>
              <a:buChar char="ü"/>
            </a:pPr>
            <a:r>
              <a:rPr lang="en-US" dirty="0" smtClean="0">
                <a:latin typeface="Bell MT" panose="02020503060305020303" pitchFamily="18" charset="0"/>
              </a:rPr>
              <a:t> Predicting </a:t>
            </a:r>
            <a:r>
              <a:rPr lang="en-US" dirty="0">
                <a:latin typeface="Bell MT" panose="02020503060305020303" pitchFamily="18" charset="0"/>
              </a:rPr>
              <a:t>ACLF and </a:t>
            </a:r>
            <a:r>
              <a:rPr lang="en-US" dirty="0" smtClean="0">
                <a:latin typeface="Bell MT" panose="02020503060305020303" pitchFamily="18" charset="0"/>
              </a:rPr>
              <a:t>Death</a:t>
            </a:r>
          </a:p>
          <a:p>
            <a:pPr algn="just">
              <a:lnSpc>
                <a:spcPct val="150000"/>
              </a:lnSpc>
              <a:buFont typeface="Wingdings" panose="05000000000000000000" pitchFamily="2" charset="2"/>
              <a:buChar char="ü"/>
            </a:pPr>
            <a:r>
              <a:rPr lang="en-US" dirty="0" smtClean="0">
                <a:latin typeface="Bell MT" panose="02020503060305020303" pitchFamily="18" charset="0"/>
              </a:rPr>
              <a:t> Management</a:t>
            </a:r>
          </a:p>
          <a:p>
            <a:pPr algn="just">
              <a:lnSpc>
                <a:spcPct val="150000"/>
              </a:lnSpc>
              <a:buFont typeface="Wingdings" panose="05000000000000000000" pitchFamily="2" charset="2"/>
              <a:buChar char="ü"/>
            </a:pPr>
            <a:r>
              <a:rPr lang="en-US" dirty="0" smtClean="0">
                <a:latin typeface="Bell MT" panose="02020503060305020303" pitchFamily="18" charset="0"/>
              </a:rPr>
              <a:t> Liver transplantation</a:t>
            </a:r>
          </a:p>
          <a:p>
            <a:pPr algn="just">
              <a:lnSpc>
                <a:spcPct val="150000"/>
              </a:lnSpc>
              <a:buFont typeface="Wingdings" panose="05000000000000000000" pitchFamily="2" charset="2"/>
              <a:buChar char="ü"/>
            </a:pPr>
            <a:r>
              <a:rPr lang="en-US" dirty="0" smtClean="0">
                <a:latin typeface="Bell MT" panose="02020503060305020303" pitchFamily="18" charset="0"/>
              </a:rPr>
              <a:t> Conclusions</a:t>
            </a:r>
            <a:endParaRPr lang="en-US" dirty="0">
              <a:latin typeface="Bell MT" panose="02020503060305020303" pitchFamily="18" charset="0"/>
            </a:endParaRPr>
          </a:p>
        </p:txBody>
      </p:sp>
      <p:sp>
        <p:nvSpPr>
          <p:cNvPr id="4" name="Slide Number Placeholder 3">
            <a:extLst>
              <a:ext uri="{FF2B5EF4-FFF2-40B4-BE49-F238E27FC236}">
                <a16:creationId xmlns="" xmlns:a16="http://schemas.microsoft.com/office/drawing/2014/main" id="{434AC63C-AAD5-4EFC-ACDA-00F47AF2FE29}"/>
              </a:ext>
            </a:extLst>
          </p:cNvPr>
          <p:cNvSpPr>
            <a:spLocks noGrp="1"/>
          </p:cNvSpPr>
          <p:nvPr>
            <p:ph type="sldNum" sz="quarter" idx="12"/>
          </p:nvPr>
        </p:nvSpPr>
        <p:spPr/>
        <p:txBody>
          <a:bodyPr/>
          <a:lstStyle/>
          <a:p>
            <a:fld id="{5342D59B-69B9-4859-A159-8F062F29CB2F}" type="slidenum">
              <a:rPr lang="en-US" smtClean="0"/>
              <a:t>3</a:t>
            </a:fld>
            <a:endParaRPr lang="en-US"/>
          </a:p>
        </p:txBody>
      </p:sp>
    </p:spTree>
    <p:extLst>
      <p:ext uri="{BB962C8B-B14F-4D97-AF65-F5344CB8AC3E}">
        <p14:creationId xmlns:p14="http://schemas.microsoft.com/office/powerpoint/2010/main" val="1992628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C5BE19-A502-4B62-946C-C56C56E0F421}"/>
              </a:ext>
            </a:extLst>
          </p:cNvPr>
          <p:cNvSpPr>
            <a:spLocks noGrp="1"/>
          </p:cNvSpPr>
          <p:nvPr>
            <p:ph type="title"/>
          </p:nvPr>
        </p:nvSpPr>
        <p:spPr>
          <a:xfrm>
            <a:off x="626884" y="240632"/>
            <a:ext cx="10399643" cy="600790"/>
          </a:xfrm>
        </p:spPr>
        <p:txBody>
          <a:bodyPr>
            <a:noAutofit/>
          </a:bodyPr>
          <a:lstStyle/>
          <a:p>
            <a:pPr algn="ctr"/>
            <a:r>
              <a:rPr lang="en-US" sz="3200" b="1" i="1" dirty="0">
                <a:solidFill>
                  <a:srgbClr val="FF0000"/>
                </a:solidFill>
                <a:latin typeface="+mn-lt"/>
              </a:rPr>
              <a:t>Management</a:t>
            </a:r>
            <a:endParaRPr lang="en-US" sz="3200" b="1" i="1" dirty="0">
              <a:solidFill>
                <a:srgbClr val="FF0000"/>
              </a:solidFill>
              <a:latin typeface="+mn-lt"/>
            </a:endParaRPr>
          </a:p>
        </p:txBody>
      </p:sp>
      <p:pic>
        <p:nvPicPr>
          <p:cNvPr id="5" name="Content Placeholder 4"/>
          <p:cNvPicPr>
            <a:picLocks noGrp="1" noChangeAspect="1"/>
          </p:cNvPicPr>
          <p:nvPr>
            <p:ph idx="1"/>
          </p:nvPr>
        </p:nvPicPr>
        <p:blipFill>
          <a:blip r:embed="rId2"/>
          <a:stretch>
            <a:fillRect/>
          </a:stretch>
        </p:blipFill>
        <p:spPr>
          <a:xfrm>
            <a:off x="2815975" y="981344"/>
            <a:ext cx="5794625" cy="4769333"/>
          </a:xfrm>
          <a:prstGeom prst="rect">
            <a:avLst/>
          </a:prstGeom>
        </p:spPr>
      </p:pic>
      <p:sp>
        <p:nvSpPr>
          <p:cNvPr id="4" name="Slide Number Placeholder 3">
            <a:extLst>
              <a:ext uri="{FF2B5EF4-FFF2-40B4-BE49-F238E27FC236}">
                <a16:creationId xmlns="" xmlns:a16="http://schemas.microsoft.com/office/drawing/2014/main" id="{AA2C5484-931F-45D0-BAB6-BC51226F19C2}"/>
              </a:ext>
            </a:extLst>
          </p:cNvPr>
          <p:cNvSpPr>
            <a:spLocks noGrp="1"/>
          </p:cNvSpPr>
          <p:nvPr>
            <p:ph type="sldNum" sz="quarter" idx="12"/>
          </p:nvPr>
        </p:nvSpPr>
        <p:spPr/>
        <p:txBody>
          <a:bodyPr/>
          <a:lstStyle/>
          <a:p>
            <a:fld id="{5342D59B-69B9-4859-A159-8F062F29CB2F}" type="slidenum">
              <a:rPr lang="en-US" smtClean="0"/>
              <a:t>30</a:t>
            </a:fld>
            <a:endParaRPr lang="en-US"/>
          </a:p>
        </p:txBody>
      </p:sp>
    </p:spTree>
    <p:extLst>
      <p:ext uri="{BB962C8B-B14F-4D97-AF65-F5344CB8AC3E}">
        <p14:creationId xmlns:p14="http://schemas.microsoft.com/office/powerpoint/2010/main" val="522170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C5BE19-A502-4B62-946C-C56C56E0F421}"/>
              </a:ext>
            </a:extLst>
          </p:cNvPr>
          <p:cNvSpPr>
            <a:spLocks noGrp="1"/>
          </p:cNvSpPr>
          <p:nvPr>
            <p:ph type="title"/>
          </p:nvPr>
        </p:nvSpPr>
        <p:spPr>
          <a:xfrm>
            <a:off x="583565" y="167211"/>
            <a:ext cx="10399643" cy="600790"/>
          </a:xfrm>
        </p:spPr>
        <p:txBody>
          <a:bodyPr>
            <a:noAutofit/>
          </a:bodyPr>
          <a:lstStyle/>
          <a:p>
            <a:pPr algn="ctr"/>
            <a:r>
              <a:rPr lang="en-US" sz="3200" b="1" i="1" dirty="0">
                <a:solidFill>
                  <a:srgbClr val="FF0000"/>
                </a:solidFill>
                <a:latin typeface="+mn-lt"/>
              </a:rPr>
              <a:t>Management</a:t>
            </a:r>
            <a:endParaRPr lang="en-US" sz="3200" b="1" i="1" dirty="0">
              <a:solidFill>
                <a:srgbClr val="FF0000"/>
              </a:solidFill>
              <a:latin typeface="+mn-lt"/>
            </a:endParaRPr>
          </a:p>
        </p:txBody>
      </p:sp>
      <p:pic>
        <p:nvPicPr>
          <p:cNvPr id="5" name="Content Placeholder 4"/>
          <p:cNvPicPr>
            <a:picLocks noGrp="1" noChangeAspect="1"/>
          </p:cNvPicPr>
          <p:nvPr>
            <p:ph idx="1"/>
          </p:nvPr>
        </p:nvPicPr>
        <p:blipFill>
          <a:blip r:embed="rId2"/>
          <a:stretch>
            <a:fillRect/>
          </a:stretch>
        </p:blipFill>
        <p:spPr>
          <a:xfrm>
            <a:off x="2956175" y="768001"/>
            <a:ext cx="5654425" cy="5421138"/>
          </a:xfrm>
          <a:prstGeom prst="rect">
            <a:avLst/>
          </a:prstGeom>
        </p:spPr>
      </p:pic>
      <p:sp>
        <p:nvSpPr>
          <p:cNvPr id="4" name="Slide Number Placeholder 3">
            <a:extLst>
              <a:ext uri="{FF2B5EF4-FFF2-40B4-BE49-F238E27FC236}">
                <a16:creationId xmlns="" xmlns:a16="http://schemas.microsoft.com/office/drawing/2014/main" id="{AA2C5484-931F-45D0-BAB6-BC51226F19C2}"/>
              </a:ext>
            </a:extLst>
          </p:cNvPr>
          <p:cNvSpPr>
            <a:spLocks noGrp="1"/>
          </p:cNvSpPr>
          <p:nvPr>
            <p:ph type="sldNum" sz="quarter" idx="12"/>
          </p:nvPr>
        </p:nvSpPr>
        <p:spPr/>
        <p:txBody>
          <a:bodyPr/>
          <a:lstStyle/>
          <a:p>
            <a:fld id="{5342D59B-69B9-4859-A159-8F062F29CB2F}" type="slidenum">
              <a:rPr lang="en-US" smtClean="0"/>
              <a:t>31</a:t>
            </a:fld>
            <a:endParaRPr lang="en-US"/>
          </a:p>
        </p:txBody>
      </p:sp>
    </p:spTree>
    <p:extLst>
      <p:ext uri="{BB962C8B-B14F-4D97-AF65-F5344CB8AC3E}">
        <p14:creationId xmlns:p14="http://schemas.microsoft.com/office/powerpoint/2010/main" val="1004878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C5BE19-A502-4B62-946C-C56C56E0F421}"/>
              </a:ext>
            </a:extLst>
          </p:cNvPr>
          <p:cNvSpPr>
            <a:spLocks noGrp="1"/>
          </p:cNvSpPr>
          <p:nvPr>
            <p:ph type="title"/>
          </p:nvPr>
        </p:nvSpPr>
        <p:spPr>
          <a:xfrm>
            <a:off x="411502" y="212498"/>
            <a:ext cx="10399643" cy="600790"/>
          </a:xfrm>
        </p:spPr>
        <p:txBody>
          <a:bodyPr>
            <a:noAutofit/>
          </a:bodyPr>
          <a:lstStyle/>
          <a:p>
            <a:pPr algn="ctr"/>
            <a:r>
              <a:rPr lang="en-US" sz="3200" b="1" i="1" dirty="0">
                <a:solidFill>
                  <a:srgbClr val="FF0000"/>
                </a:solidFill>
                <a:latin typeface="+mn-lt"/>
              </a:rPr>
              <a:t>Management</a:t>
            </a:r>
            <a:endParaRPr lang="en-US" sz="3200" b="1" i="1" dirty="0">
              <a:solidFill>
                <a:srgbClr val="FF0000"/>
              </a:solidFill>
              <a:latin typeface="+mn-lt"/>
            </a:endParaRPr>
          </a:p>
        </p:txBody>
      </p:sp>
      <p:sp>
        <p:nvSpPr>
          <p:cNvPr id="3" name="Content Placeholder 2">
            <a:extLst>
              <a:ext uri="{FF2B5EF4-FFF2-40B4-BE49-F238E27FC236}">
                <a16:creationId xmlns="" xmlns:a16="http://schemas.microsoft.com/office/drawing/2014/main" id="{DC7A2479-ABD7-4037-AC22-AC640E9C70F9}"/>
              </a:ext>
            </a:extLst>
          </p:cNvPr>
          <p:cNvSpPr>
            <a:spLocks noGrp="1"/>
          </p:cNvSpPr>
          <p:nvPr>
            <p:ph idx="1"/>
          </p:nvPr>
        </p:nvSpPr>
        <p:spPr>
          <a:xfrm>
            <a:off x="411502" y="1102440"/>
            <a:ext cx="11461124" cy="5755560"/>
          </a:xfrm>
        </p:spPr>
        <p:txBody>
          <a:bodyPr>
            <a:normAutofit/>
          </a:bodyPr>
          <a:lstStyle/>
          <a:p>
            <a:pPr marL="0" indent="0">
              <a:buNone/>
            </a:pPr>
            <a:r>
              <a:rPr lang="en-US" sz="2400" dirty="0">
                <a:latin typeface="Bell MT" panose="02020503060305020303" pitchFamily="18" charset="0"/>
              </a:rPr>
              <a:t>Bacterial and fungal infections </a:t>
            </a:r>
          </a:p>
          <a:p>
            <a:pPr marL="0" indent="0">
              <a:buNone/>
            </a:pPr>
            <a:r>
              <a:rPr lang="en-US" sz="2400" b="1" dirty="0">
                <a:latin typeface="Bell MT" panose="02020503060305020303" pitchFamily="18" charset="0"/>
              </a:rPr>
              <a:t>Do empirical antibiotic strategies tailored to the severity of infection and local epidemiology impact on the outcome of patients with ACLF?</a:t>
            </a:r>
          </a:p>
          <a:p>
            <a:pPr marL="0" indent="0">
              <a:buNone/>
            </a:pPr>
            <a:endParaRPr lang="en-US" sz="2400" dirty="0">
              <a:latin typeface="Bell MT" panose="02020503060305020303" pitchFamily="18" charset="0"/>
            </a:endParaRPr>
          </a:p>
        </p:txBody>
      </p:sp>
      <p:sp>
        <p:nvSpPr>
          <p:cNvPr id="4" name="Slide Number Placeholder 3">
            <a:extLst>
              <a:ext uri="{FF2B5EF4-FFF2-40B4-BE49-F238E27FC236}">
                <a16:creationId xmlns="" xmlns:a16="http://schemas.microsoft.com/office/drawing/2014/main" id="{AA2C5484-931F-45D0-BAB6-BC51226F19C2}"/>
              </a:ext>
            </a:extLst>
          </p:cNvPr>
          <p:cNvSpPr>
            <a:spLocks noGrp="1"/>
          </p:cNvSpPr>
          <p:nvPr>
            <p:ph type="sldNum" sz="quarter" idx="12"/>
          </p:nvPr>
        </p:nvSpPr>
        <p:spPr/>
        <p:txBody>
          <a:bodyPr/>
          <a:lstStyle/>
          <a:p>
            <a:fld id="{5342D59B-69B9-4859-A159-8F062F29CB2F}" type="slidenum">
              <a:rPr lang="en-US" smtClean="0"/>
              <a:t>32</a:t>
            </a:fld>
            <a:endParaRPr lang="en-US"/>
          </a:p>
        </p:txBody>
      </p:sp>
      <p:pic>
        <p:nvPicPr>
          <p:cNvPr id="5" name="Picture 4"/>
          <p:cNvPicPr>
            <a:picLocks noChangeAspect="1"/>
          </p:cNvPicPr>
          <p:nvPr/>
        </p:nvPicPr>
        <p:blipFill>
          <a:blip r:embed="rId2"/>
          <a:stretch>
            <a:fillRect/>
          </a:stretch>
        </p:blipFill>
        <p:spPr>
          <a:xfrm>
            <a:off x="2398544" y="2783054"/>
            <a:ext cx="6540018" cy="3485399"/>
          </a:xfrm>
          <a:prstGeom prst="rect">
            <a:avLst/>
          </a:prstGeom>
        </p:spPr>
      </p:pic>
    </p:spTree>
    <p:extLst>
      <p:ext uri="{BB962C8B-B14F-4D97-AF65-F5344CB8AC3E}">
        <p14:creationId xmlns:p14="http://schemas.microsoft.com/office/powerpoint/2010/main" val="455231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C5BE19-A502-4B62-946C-C56C56E0F421}"/>
              </a:ext>
            </a:extLst>
          </p:cNvPr>
          <p:cNvSpPr>
            <a:spLocks noGrp="1"/>
          </p:cNvSpPr>
          <p:nvPr>
            <p:ph type="title"/>
          </p:nvPr>
        </p:nvSpPr>
        <p:spPr>
          <a:xfrm>
            <a:off x="398285" y="300395"/>
            <a:ext cx="10399643" cy="600790"/>
          </a:xfrm>
        </p:spPr>
        <p:txBody>
          <a:bodyPr>
            <a:noAutofit/>
          </a:bodyPr>
          <a:lstStyle/>
          <a:p>
            <a:pPr algn="ctr"/>
            <a:r>
              <a:rPr lang="en-US" sz="3200" b="1" i="1" dirty="0">
                <a:solidFill>
                  <a:srgbClr val="FF0000"/>
                </a:solidFill>
                <a:latin typeface="+mn-lt"/>
              </a:rPr>
              <a:t>Management</a:t>
            </a:r>
            <a:endParaRPr lang="en-US" sz="3200" b="1" i="1" dirty="0">
              <a:solidFill>
                <a:srgbClr val="FF0000"/>
              </a:solidFill>
              <a:latin typeface="+mn-lt"/>
            </a:endParaRPr>
          </a:p>
        </p:txBody>
      </p:sp>
      <p:pic>
        <p:nvPicPr>
          <p:cNvPr id="5" name="Content Placeholder 4"/>
          <p:cNvPicPr>
            <a:picLocks noGrp="1" noChangeAspect="1"/>
          </p:cNvPicPr>
          <p:nvPr>
            <p:ph idx="1"/>
          </p:nvPr>
        </p:nvPicPr>
        <p:blipFill>
          <a:blip r:embed="rId2"/>
          <a:stretch>
            <a:fillRect/>
          </a:stretch>
        </p:blipFill>
        <p:spPr>
          <a:xfrm>
            <a:off x="2278643" y="1502174"/>
            <a:ext cx="7078581" cy="3952792"/>
          </a:xfrm>
          <a:prstGeom prst="rect">
            <a:avLst/>
          </a:prstGeom>
        </p:spPr>
      </p:pic>
      <p:sp>
        <p:nvSpPr>
          <p:cNvPr id="4" name="Slide Number Placeholder 3">
            <a:extLst>
              <a:ext uri="{FF2B5EF4-FFF2-40B4-BE49-F238E27FC236}">
                <a16:creationId xmlns="" xmlns:a16="http://schemas.microsoft.com/office/drawing/2014/main" id="{AA2C5484-931F-45D0-BAB6-BC51226F19C2}"/>
              </a:ext>
            </a:extLst>
          </p:cNvPr>
          <p:cNvSpPr>
            <a:spLocks noGrp="1"/>
          </p:cNvSpPr>
          <p:nvPr>
            <p:ph type="sldNum" sz="quarter" idx="12"/>
          </p:nvPr>
        </p:nvSpPr>
        <p:spPr/>
        <p:txBody>
          <a:bodyPr/>
          <a:lstStyle/>
          <a:p>
            <a:fld id="{5342D59B-69B9-4859-A159-8F062F29CB2F}" type="slidenum">
              <a:rPr lang="en-US" smtClean="0"/>
              <a:t>33</a:t>
            </a:fld>
            <a:endParaRPr lang="en-US"/>
          </a:p>
        </p:txBody>
      </p:sp>
    </p:spTree>
    <p:extLst>
      <p:ext uri="{BB962C8B-B14F-4D97-AF65-F5344CB8AC3E}">
        <p14:creationId xmlns:p14="http://schemas.microsoft.com/office/powerpoint/2010/main" val="850480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C5BE19-A502-4B62-946C-C56C56E0F421}"/>
              </a:ext>
            </a:extLst>
          </p:cNvPr>
          <p:cNvSpPr>
            <a:spLocks noGrp="1"/>
          </p:cNvSpPr>
          <p:nvPr>
            <p:ph type="title"/>
          </p:nvPr>
        </p:nvSpPr>
        <p:spPr>
          <a:xfrm>
            <a:off x="458442" y="421105"/>
            <a:ext cx="10399643" cy="600790"/>
          </a:xfrm>
        </p:spPr>
        <p:txBody>
          <a:bodyPr>
            <a:noAutofit/>
          </a:bodyPr>
          <a:lstStyle/>
          <a:p>
            <a:pPr algn="ctr"/>
            <a:r>
              <a:rPr lang="en-US" sz="3200" b="1" i="1" dirty="0">
                <a:solidFill>
                  <a:srgbClr val="FF0000"/>
                </a:solidFill>
                <a:latin typeface="+mn-lt"/>
              </a:rPr>
              <a:t>Management</a:t>
            </a:r>
            <a:endParaRPr lang="en-US" sz="3200" b="1" i="1" dirty="0">
              <a:solidFill>
                <a:srgbClr val="FF0000"/>
              </a:solidFill>
              <a:latin typeface="+mn-lt"/>
            </a:endParaRPr>
          </a:p>
        </p:txBody>
      </p:sp>
      <p:pic>
        <p:nvPicPr>
          <p:cNvPr id="5" name="Content Placeholder 4"/>
          <p:cNvPicPr>
            <a:picLocks noGrp="1" noChangeAspect="1"/>
          </p:cNvPicPr>
          <p:nvPr>
            <p:ph idx="1"/>
          </p:nvPr>
        </p:nvPicPr>
        <p:blipFill>
          <a:blip r:embed="rId2"/>
          <a:stretch>
            <a:fillRect/>
          </a:stretch>
        </p:blipFill>
        <p:spPr>
          <a:xfrm>
            <a:off x="2279149" y="2140951"/>
            <a:ext cx="7007242" cy="3489827"/>
          </a:xfrm>
          <a:prstGeom prst="rect">
            <a:avLst/>
          </a:prstGeom>
        </p:spPr>
      </p:pic>
      <p:sp>
        <p:nvSpPr>
          <p:cNvPr id="4" name="Slide Number Placeholder 3">
            <a:extLst>
              <a:ext uri="{FF2B5EF4-FFF2-40B4-BE49-F238E27FC236}">
                <a16:creationId xmlns="" xmlns:a16="http://schemas.microsoft.com/office/drawing/2014/main" id="{AA2C5484-931F-45D0-BAB6-BC51226F19C2}"/>
              </a:ext>
            </a:extLst>
          </p:cNvPr>
          <p:cNvSpPr>
            <a:spLocks noGrp="1"/>
          </p:cNvSpPr>
          <p:nvPr>
            <p:ph type="sldNum" sz="quarter" idx="12"/>
          </p:nvPr>
        </p:nvSpPr>
        <p:spPr/>
        <p:txBody>
          <a:bodyPr/>
          <a:lstStyle/>
          <a:p>
            <a:fld id="{5342D59B-69B9-4859-A159-8F062F29CB2F}" type="slidenum">
              <a:rPr lang="en-US" smtClean="0"/>
              <a:t>34</a:t>
            </a:fld>
            <a:endParaRPr lang="en-US"/>
          </a:p>
        </p:txBody>
      </p:sp>
    </p:spTree>
    <p:extLst>
      <p:ext uri="{BB962C8B-B14F-4D97-AF65-F5344CB8AC3E}">
        <p14:creationId xmlns:p14="http://schemas.microsoft.com/office/powerpoint/2010/main" val="11428467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C5BE19-A502-4B62-946C-C56C56E0F421}"/>
              </a:ext>
            </a:extLst>
          </p:cNvPr>
          <p:cNvSpPr>
            <a:spLocks noGrp="1"/>
          </p:cNvSpPr>
          <p:nvPr>
            <p:ph type="title"/>
          </p:nvPr>
        </p:nvSpPr>
        <p:spPr>
          <a:xfrm>
            <a:off x="554695" y="407486"/>
            <a:ext cx="10399643" cy="600790"/>
          </a:xfrm>
        </p:spPr>
        <p:txBody>
          <a:bodyPr>
            <a:noAutofit/>
          </a:bodyPr>
          <a:lstStyle/>
          <a:p>
            <a:pPr algn="ctr"/>
            <a:r>
              <a:rPr lang="en-US" sz="3200" b="1" i="1" dirty="0">
                <a:solidFill>
                  <a:srgbClr val="FF0000"/>
                </a:solidFill>
                <a:latin typeface="+mn-lt"/>
              </a:rPr>
              <a:t>Management</a:t>
            </a:r>
            <a:endParaRPr lang="en-US" sz="3200" b="1" i="1" dirty="0">
              <a:solidFill>
                <a:srgbClr val="FF0000"/>
              </a:solidFill>
              <a:latin typeface="+mn-lt"/>
            </a:endParaRPr>
          </a:p>
        </p:txBody>
      </p:sp>
      <p:pic>
        <p:nvPicPr>
          <p:cNvPr id="5" name="Content Placeholder 4"/>
          <p:cNvPicPr>
            <a:picLocks noGrp="1" noChangeAspect="1"/>
          </p:cNvPicPr>
          <p:nvPr>
            <p:ph idx="1"/>
          </p:nvPr>
        </p:nvPicPr>
        <p:blipFill>
          <a:blip r:embed="rId2"/>
          <a:stretch>
            <a:fillRect/>
          </a:stretch>
        </p:blipFill>
        <p:spPr>
          <a:xfrm>
            <a:off x="2303212" y="1891046"/>
            <a:ext cx="7144934" cy="2981744"/>
          </a:xfrm>
          <a:prstGeom prst="rect">
            <a:avLst/>
          </a:prstGeom>
        </p:spPr>
      </p:pic>
      <p:sp>
        <p:nvSpPr>
          <p:cNvPr id="4" name="Slide Number Placeholder 3">
            <a:extLst>
              <a:ext uri="{FF2B5EF4-FFF2-40B4-BE49-F238E27FC236}">
                <a16:creationId xmlns="" xmlns:a16="http://schemas.microsoft.com/office/drawing/2014/main" id="{AA2C5484-931F-45D0-BAB6-BC51226F19C2}"/>
              </a:ext>
            </a:extLst>
          </p:cNvPr>
          <p:cNvSpPr>
            <a:spLocks noGrp="1"/>
          </p:cNvSpPr>
          <p:nvPr>
            <p:ph type="sldNum" sz="quarter" idx="12"/>
          </p:nvPr>
        </p:nvSpPr>
        <p:spPr/>
        <p:txBody>
          <a:bodyPr/>
          <a:lstStyle/>
          <a:p>
            <a:fld id="{5342D59B-69B9-4859-A159-8F062F29CB2F}" type="slidenum">
              <a:rPr lang="en-US" smtClean="0"/>
              <a:t>35</a:t>
            </a:fld>
            <a:endParaRPr lang="en-US"/>
          </a:p>
        </p:txBody>
      </p:sp>
    </p:spTree>
    <p:extLst>
      <p:ext uri="{BB962C8B-B14F-4D97-AF65-F5344CB8AC3E}">
        <p14:creationId xmlns:p14="http://schemas.microsoft.com/office/powerpoint/2010/main" val="8899730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C5BE19-A502-4B62-946C-C56C56E0F421}"/>
              </a:ext>
            </a:extLst>
          </p:cNvPr>
          <p:cNvSpPr>
            <a:spLocks noGrp="1"/>
          </p:cNvSpPr>
          <p:nvPr>
            <p:ph type="title"/>
          </p:nvPr>
        </p:nvSpPr>
        <p:spPr>
          <a:xfrm>
            <a:off x="602822" y="300394"/>
            <a:ext cx="10399643" cy="600790"/>
          </a:xfrm>
        </p:spPr>
        <p:txBody>
          <a:bodyPr>
            <a:noAutofit/>
          </a:bodyPr>
          <a:lstStyle/>
          <a:p>
            <a:pPr algn="ctr"/>
            <a:r>
              <a:rPr lang="en-US" sz="3200" b="1" i="1" dirty="0">
                <a:solidFill>
                  <a:srgbClr val="FF0000"/>
                </a:solidFill>
                <a:latin typeface="+mn-lt"/>
              </a:rPr>
              <a:t>Management</a:t>
            </a:r>
            <a:endParaRPr lang="en-US" sz="3200" b="1" i="1" dirty="0">
              <a:solidFill>
                <a:srgbClr val="FF0000"/>
              </a:solidFill>
              <a:latin typeface="+mn-lt"/>
            </a:endParaRPr>
          </a:p>
        </p:txBody>
      </p:sp>
      <p:pic>
        <p:nvPicPr>
          <p:cNvPr id="5" name="Content Placeholder 4"/>
          <p:cNvPicPr>
            <a:picLocks noGrp="1" noChangeAspect="1"/>
          </p:cNvPicPr>
          <p:nvPr>
            <p:ph idx="1"/>
          </p:nvPr>
        </p:nvPicPr>
        <p:blipFill>
          <a:blip r:embed="rId2"/>
          <a:stretch>
            <a:fillRect/>
          </a:stretch>
        </p:blipFill>
        <p:spPr>
          <a:xfrm>
            <a:off x="3001544" y="1330849"/>
            <a:ext cx="6197879" cy="4295441"/>
          </a:xfrm>
          <a:prstGeom prst="rect">
            <a:avLst/>
          </a:prstGeom>
        </p:spPr>
      </p:pic>
      <p:sp>
        <p:nvSpPr>
          <p:cNvPr id="4" name="Slide Number Placeholder 3">
            <a:extLst>
              <a:ext uri="{FF2B5EF4-FFF2-40B4-BE49-F238E27FC236}">
                <a16:creationId xmlns="" xmlns:a16="http://schemas.microsoft.com/office/drawing/2014/main" id="{AA2C5484-931F-45D0-BAB6-BC51226F19C2}"/>
              </a:ext>
            </a:extLst>
          </p:cNvPr>
          <p:cNvSpPr>
            <a:spLocks noGrp="1"/>
          </p:cNvSpPr>
          <p:nvPr>
            <p:ph type="sldNum" sz="quarter" idx="12"/>
          </p:nvPr>
        </p:nvSpPr>
        <p:spPr/>
        <p:txBody>
          <a:bodyPr/>
          <a:lstStyle/>
          <a:p>
            <a:fld id="{5342D59B-69B9-4859-A159-8F062F29CB2F}" type="slidenum">
              <a:rPr lang="en-US" smtClean="0"/>
              <a:t>36</a:t>
            </a:fld>
            <a:endParaRPr lang="en-US"/>
          </a:p>
        </p:txBody>
      </p:sp>
    </p:spTree>
    <p:extLst>
      <p:ext uri="{BB962C8B-B14F-4D97-AF65-F5344CB8AC3E}">
        <p14:creationId xmlns:p14="http://schemas.microsoft.com/office/powerpoint/2010/main" val="41220476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C5BE19-A502-4B62-946C-C56C56E0F421}"/>
              </a:ext>
            </a:extLst>
          </p:cNvPr>
          <p:cNvSpPr>
            <a:spLocks noGrp="1"/>
          </p:cNvSpPr>
          <p:nvPr>
            <p:ph type="title"/>
          </p:nvPr>
        </p:nvSpPr>
        <p:spPr>
          <a:xfrm>
            <a:off x="697231" y="324853"/>
            <a:ext cx="10399643" cy="600790"/>
          </a:xfrm>
        </p:spPr>
        <p:txBody>
          <a:bodyPr>
            <a:noAutofit/>
          </a:bodyPr>
          <a:lstStyle/>
          <a:p>
            <a:pPr algn="ctr"/>
            <a:r>
              <a:rPr lang="en-US" sz="3200" b="1" i="1" dirty="0">
                <a:solidFill>
                  <a:srgbClr val="FF0000"/>
                </a:solidFill>
                <a:latin typeface="+mn-lt"/>
              </a:rPr>
              <a:t>Management</a:t>
            </a:r>
            <a:endParaRPr lang="en-US" sz="3200" b="1" i="1" dirty="0">
              <a:solidFill>
                <a:srgbClr val="FF0000"/>
              </a:solidFill>
              <a:latin typeface="+mn-lt"/>
            </a:endParaRPr>
          </a:p>
        </p:txBody>
      </p:sp>
      <p:pic>
        <p:nvPicPr>
          <p:cNvPr id="5" name="Content Placeholder 4"/>
          <p:cNvPicPr>
            <a:picLocks noGrp="1" noChangeAspect="1"/>
          </p:cNvPicPr>
          <p:nvPr>
            <p:ph idx="1"/>
          </p:nvPr>
        </p:nvPicPr>
        <p:blipFill>
          <a:blip r:embed="rId2"/>
          <a:stretch>
            <a:fillRect/>
          </a:stretch>
        </p:blipFill>
        <p:spPr>
          <a:xfrm>
            <a:off x="2293511" y="1624265"/>
            <a:ext cx="7207084" cy="2935704"/>
          </a:xfrm>
          <a:prstGeom prst="rect">
            <a:avLst/>
          </a:prstGeom>
        </p:spPr>
      </p:pic>
      <p:sp>
        <p:nvSpPr>
          <p:cNvPr id="4" name="Slide Number Placeholder 3">
            <a:extLst>
              <a:ext uri="{FF2B5EF4-FFF2-40B4-BE49-F238E27FC236}">
                <a16:creationId xmlns="" xmlns:a16="http://schemas.microsoft.com/office/drawing/2014/main" id="{AA2C5484-931F-45D0-BAB6-BC51226F19C2}"/>
              </a:ext>
            </a:extLst>
          </p:cNvPr>
          <p:cNvSpPr>
            <a:spLocks noGrp="1"/>
          </p:cNvSpPr>
          <p:nvPr>
            <p:ph type="sldNum" sz="quarter" idx="12"/>
          </p:nvPr>
        </p:nvSpPr>
        <p:spPr/>
        <p:txBody>
          <a:bodyPr/>
          <a:lstStyle/>
          <a:p>
            <a:fld id="{5342D59B-69B9-4859-A159-8F062F29CB2F}" type="slidenum">
              <a:rPr lang="en-US" smtClean="0"/>
              <a:t>37</a:t>
            </a:fld>
            <a:endParaRPr lang="en-US"/>
          </a:p>
        </p:txBody>
      </p:sp>
    </p:spTree>
    <p:extLst>
      <p:ext uri="{BB962C8B-B14F-4D97-AF65-F5344CB8AC3E}">
        <p14:creationId xmlns:p14="http://schemas.microsoft.com/office/powerpoint/2010/main" val="1178376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C5BE19-A502-4B62-946C-C56C56E0F421}"/>
              </a:ext>
            </a:extLst>
          </p:cNvPr>
          <p:cNvSpPr>
            <a:spLocks noGrp="1"/>
          </p:cNvSpPr>
          <p:nvPr>
            <p:ph type="title"/>
          </p:nvPr>
        </p:nvSpPr>
        <p:spPr>
          <a:xfrm>
            <a:off x="662980" y="307950"/>
            <a:ext cx="10399643" cy="600790"/>
          </a:xfrm>
        </p:spPr>
        <p:txBody>
          <a:bodyPr>
            <a:noAutofit/>
          </a:bodyPr>
          <a:lstStyle/>
          <a:p>
            <a:pPr algn="ctr"/>
            <a:r>
              <a:rPr lang="en-US" sz="3200" b="1" i="1" dirty="0">
                <a:solidFill>
                  <a:srgbClr val="FF0000"/>
                </a:solidFill>
                <a:latin typeface="+mn-lt"/>
              </a:rPr>
              <a:t>Management</a:t>
            </a:r>
            <a:endParaRPr lang="en-US" sz="3200" b="1" i="1" dirty="0">
              <a:solidFill>
                <a:srgbClr val="FF0000"/>
              </a:solidFill>
              <a:latin typeface="+mn-lt"/>
            </a:endParaRPr>
          </a:p>
        </p:txBody>
      </p:sp>
      <p:pic>
        <p:nvPicPr>
          <p:cNvPr id="5" name="Content Placeholder 4"/>
          <p:cNvPicPr>
            <a:picLocks noGrp="1" noChangeAspect="1"/>
          </p:cNvPicPr>
          <p:nvPr>
            <p:ph idx="1"/>
          </p:nvPr>
        </p:nvPicPr>
        <p:blipFill>
          <a:blip r:embed="rId2"/>
          <a:stretch>
            <a:fillRect/>
          </a:stretch>
        </p:blipFill>
        <p:spPr>
          <a:xfrm>
            <a:off x="2438066" y="1392236"/>
            <a:ext cx="7041176" cy="3396332"/>
          </a:xfrm>
          <a:prstGeom prst="rect">
            <a:avLst/>
          </a:prstGeom>
        </p:spPr>
      </p:pic>
      <p:sp>
        <p:nvSpPr>
          <p:cNvPr id="4" name="Slide Number Placeholder 3">
            <a:extLst>
              <a:ext uri="{FF2B5EF4-FFF2-40B4-BE49-F238E27FC236}">
                <a16:creationId xmlns="" xmlns:a16="http://schemas.microsoft.com/office/drawing/2014/main" id="{AA2C5484-931F-45D0-BAB6-BC51226F19C2}"/>
              </a:ext>
            </a:extLst>
          </p:cNvPr>
          <p:cNvSpPr>
            <a:spLocks noGrp="1"/>
          </p:cNvSpPr>
          <p:nvPr>
            <p:ph type="sldNum" sz="quarter" idx="12"/>
          </p:nvPr>
        </p:nvSpPr>
        <p:spPr/>
        <p:txBody>
          <a:bodyPr/>
          <a:lstStyle/>
          <a:p>
            <a:fld id="{5342D59B-69B9-4859-A159-8F062F29CB2F}" type="slidenum">
              <a:rPr lang="en-US" smtClean="0"/>
              <a:t>38</a:t>
            </a:fld>
            <a:endParaRPr lang="en-US"/>
          </a:p>
        </p:txBody>
      </p:sp>
    </p:spTree>
    <p:extLst>
      <p:ext uri="{BB962C8B-B14F-4D97-AF65-F5344CB8AC3E}">
        <p14:creationId xmlns:p14="http://schemas.microsoft.com/office/powerpoint/2010/main" val="2076605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C5BE19-A502-4B62-946C-C56C56E0F421}"/>
              </a:ext>
            </a:extLst>
          </p:cNvPr>
          <p:cNvSpPr>
            <a:spLocks noGrp="1"/>
          </p:cNvSpPr>
          <p:nvPr>
            <p:ph type="title"/>
          </p:nvPr>
        </p:nvSpPr>
        <p:spPr>
          <a:xfrm>
            <a:off x="554695" y="103454"/>
            <a:ext cx="10399643" cy="600790"/>
          </a:xfrm>
        </p:spPr>
        <p:txBody>
          <a:bodyPr>
            <a:noAutofit/>
          </a:bodyPr>
          <a:lstStyle/>
          <a:p>
            <a:pPr algn="ctr"/>
            <a:r>
              <a:rPr lang="en-US" sz="3200" b="1" i="1" dirty="0">
                <a:solidFill>
                  <a:srgbClr val="FF0000"/>
                </a:solidFill>
                <a:latin typeface="+mn-lt"/>
              </a:rPr>
              <a:t>Management</a:t>
            </a:r>
            <a:endParaRPr lang="en-US" sz="3200" b="1" i="1" dirty="0">
              <a:solidFill>
                <a:srgbClr val="FF0000"/>
              </a:solidFill>
              <a:latin typeface="+mn-lt"/>
            </a:endParaRPr>
          </a:p>
        </p:txBody>
      </p:sp>
      <p:pic>
        <p:nvPicPr>
          <p:cNvPr id="5" name="Content Placeholder 4"/>
          <p:cNvPicPr>
            <a:picLocks noGrp="1" noChangeAspect="1"/>
          </p:cNvPicPr>
          <p:nvPr>
            <p:ph idx="1"/>
          </p:nvPr>
        </p:nvPicPr>
        <p:blipFill>
          <a:blip r:embed="rId2"/>
          <a:stretch>
            <a:fillRect/>
          </a:stretch>
        </p:blipFill>
        <p:spPr>
          <a:xfrm>
            <a:off x="2563395" y="1134059"/>
            <a:ext cx="6785142" cy="4963450"/>
          </a:xfrm>
          <a:prstGeom prst="rect">
            <a:avLst/>
          </a:prstGeom>
        </p:spPr>
      </p:pic>
      <p:sp>
        <p:nvSpPr>
          <p:cNvPr id="4" name="Slide Number Placeholder 3">
            <a:extLst>
              <a:ext uri="{FF2B5EF4-FFF2-40B4-BE49-F238E27FC236}">
                <a16:creationId xmlns="" xmlns:a16="http://schemas.microsoft.com/office/drawing/2014/main" id="{AA2C5484-931F-45D0-BAB6-BC51226F19C2}"/>
              </a:ext>
            </a:extLst>
          </p:cNvPr>
          <p:cNvSpPr>
            <a:spLocks noGrp="1"/>
          </p:cNvSpPr>
          <p:nvPr>
            <p:ph type="sldNum" sz="quarter" idx="12"/>
          </p:nvPr>
        </p:nvSpPr>
        <p:spPr/>
        <p:txBody>
          <a:bodyPr/>
          <a:lstStyle/>
          <a:p>
            <a:fld id="{5342D59B-69B9-4859-A159-8F062F29CB2F}" type="slidenum">
              <a:rPr lang="en-US" smtClean="0"/>
              <a:t>39</a:t>
            </a:fld>
            <a:endParaRPr lang="en-US"/>
          </a:p>
        </p:txBody>
      </p:sp>
    </p:spTree>
    <p:extLst>
      <p:ext uri="{BB962C8B-B14F-4D97-AF65-F5344CB8AC3E}">
        <p14:creationId xmlns:p14="http://schemas.microsoft.com/office/powerpoint/2010/main" val="3074840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2F113E07-5782-4F4C-9C02-A3FF7AEF87B6}"/>
              </a:ext>
            </a:extLst>
          </p:cNvPr>
          <p:cNvSpPr>
            <a:spLocks noGrp="1"/>
          </p:cNvSpPr>
          <p:nvPr>
            <p:ph type="sldNum" sz="quarter" idx="12"/>
          </p:nvPr>
        </p:nvSpPr>
        <p:spPr/>
        <p:txBody>
          <a:bodyPr/>
          <a:lstStyle/>
          <a:p>
            <a:fld id="{5342D59B-69B9-4859-A159-8F062F29CB2F}" type="slidenum">
              <a:rPr lang="en-US" smtClean="0"/>
              <a:t>4</a:t>
            </a:fld>
            <a:endParaRPr lang="en-US"/>
          </a:p>
        </p:txBody>
      </p:sp>
      <p:pic>
        <p:nvPicPr>
          <p:cNvPr id="3074" name="Picture 2" descr="Image by FlamingText.co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9634" y="2093025"/>
            <a:ext cx="8520379" cy="1576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8002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5342D59B-69B9-4859-A159-8F062F29CB2F}" type="slidenum">
              <a:rPr lang="en-US" smtClean="0"/>
              <a:t>40</a:t>
            </a:fld>
            <a:endParaRPr lang="en-US"/>
          </a:p>
        </p:txBody>
      </p:sp>
      <p:pic>
        <p:nvPicPr>
          <p:cNvPr id="7170" name="Picture 2" descr="Image by FlamingText.co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1948" y="2442829"/>
            <a:ext cx="10515600" cy="1288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0605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C5BE19-A502-4B62-946C-C56C56E0F421}"/>
              </a:ext>
            </a:extLst>
          </p:cNvPr>
          <p:cNvSpPr>
            <a:spLocks noGrp="1"/>
          </p:cNvSpPr>
          <p:nvPr>
            <p:ph type="title"/>
          </p:nvPr>
        </p:nvSpPr>
        <p:spPr>
          <a:xfrm>
            <a:off x="735169" y="0"/>
            <a:ext cx="10399643" cy="600790"/>
          </a:xfrm>
        </p:spPr>
        <p:txBody>
          <a:bodyPr>
            <a:noAutofit/>
          </a:bodyPr>
          <a:lstStyle/>
          <a:p>
            <a:pPr algn="ctr"/>
            <a:r>
              <a:rPr lang="en-US" sz="3200" b="1" i="1" dirty="0">
                <a:solidFill>
                  <a:srgbClr val="FF0000"/>
                </a:solidFill>
                <a:latin typeface="+mn-lt"/>
              </a:rPr>
              <a:t>Liver </a:t>
            </a:r>
            <a:r>
              <a:rPr lang="en-US" sz="3200" b="1" i="1" dirty="0" smtClean="0">
                <a:solidFill>
                  <a:srgbClr val="FF0000"/>
                </a:solidFill>
                <a:latin typeface="+mn-lt"/>
              </a:rPr>
              <a:t>Transplantation</a:t>
            </a:r>
            <a:endParaRPr lang="en-US" sz="3200" b="1" i="1" dirty="0">
              <a:solidFill>
                <a:srgbClr val="FF0000"/>
              </a:solidFill>
              <a:latin typeface="+mn-lt"/>
            </a:endParaRPr>
          </a:p>
        </p:txBody>
      </p:sp>
      <p:pic>
        <p:nvPicPr>
          <p:cNvPr id="5" name="Content Placeholder 4"/>
          <p:cNvPicPr>
            <a:picLocks noGrp="1" noChangeAspect="1"/>
          </p:cNvPicPr>
          <p:nvPr>
            <p:ph idx="1"/>
          </p:nvPr>
        </p:nvPicPr>
        <p:blipFill>
          <a:blip r:embed="rId2"/>
          <a:stretch>
            <a:fillRect/>
          </a:stretch>
        </p:blipFill>
        <p:spPr>
          <a:xfrm>
            <a:off x="1870325" y="678013"/>
            <a:ext cx="7502275" cy="5601114"/>
          </a:xfrm>
          <a:prstGeom prst="rect">
            <a:avLst/>
          </a:prstGeom>
        </p:spPr>
      </p:pic>
      <p:sp>
        <p:nvSpPr>
          <p:cNvPr id="4" name="Slide Number Placeholder 3">
            <a:extLst>
              <a:ext uri="{FF2B5EF4-FFF2-40B4-BE49-F238E27FC236}">
                <a16:creationId xmlns="" xmlns:a16="http://schemas.microsoft.com/office/drawing/2014/main" id="{AA2C5484-931F-45D0-BAB6-BC51226F19C2}"/>
              </a:ext>
            </a:extLst>
          </p:cNvPr>
          <p:cNvSpPr>
            <a:spLocks noGrp="1"/>
          </p:cNvSpPr>
          <p:nvPr>
            <p:ph type="sldNum" sz="quarter" idx="12"/>
          </p:nvPr>
        </p:nvSpPr>
        <p:spPr/>
        <p:txBody>
          <a:bodyPr/>
          <a:lstStyle/>
          <a:p>
            <a:fld id="{5342D59B-69B9-4859-A159-8F062F29CB2F}" type="slidenum">
              <a:rPr lang="en-US" smtClean="0"/>
              <a:t>41</a:t>
            </a:fld>
            <a:endParaRPr lang="en-US"/>
          </a:p>
        </p:txBody>
      </p:sp>
    </p:spTree>
    <p:extLst>
      <p:ext uri="{BB962C8B-B14F-4D97-AF65-F5344CB8AC3E}">
        <p14:creationId xmlns:p14="http://schemas.microsoft.com/office/powerpoint/2010/main" val="4770079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C5BE19-A502-4B62-946C-C56C56E0F421}"/>
              </a:ext>
            </a:extLst>
          </p:cNvPr>
          <p:cNvSpPr>
            <a:spLocks noGrp="1"/>
          </p:cNvSpPr>
          <p:nvPr>
            <p:ph type="title"/>
          </p:nvPr>
        </p:nvSpPr>
        <p:spPr>
          <a:xfrm>
            <a:off x="735169" y="109723"/>
            <a:ext cx="10399643" cy="600790"/>
          </a:xfrm>
        </p:spPr>
        <p:txBody>
          <a:bodyPr>
            <a:noAutofit/>
          </a:bodyPr>
          <a:lstStyle/>
          <a:p>
            <a:pPr algn="ctr"/>
            <a:r>
              <a:rPr lang="en-US" sz="3200" b="1" i="1" dirty="0">
                <a:solidFill>
                  <a:srgbClr val="FF0000"/>
                </a:solidFill>
                <a:latin typeface="+mn-lt"/>
              </a:rPr>
              <a:t>Liver </a:t>
            </a:r>
            <a:r>
              <a:rPr lang="en-US" sz="3200" b="1" i="1" dirty="0" smtClean="0">
                <a:solidFill>
                  <a:srgbClr val="FF0000"/>
                </a:solidFill>
                <a:latin typeface="+mn-lt"/>
              </a:rPr>
              <a:t>Transplantation</a:t>
            </a:r>
            <a:endParaRPr lang="en-US" sz="3200" b="1" i="1" dirty="0">
              <a:solidFill>
                <a:srgbClr val="FF0000"/>
              </a:solidFill>
              <a:latin typeface="+mn-lt"/>
            </a:endParaRPr>
          </a:p>
        </p:txBody>
      </p:sp>
      <p:sp>
        <p:nvSpPr>
          <p:cNvPr id="4" name="Slide Number Placeholder 3">
            <a:extLst>
              <a:ext uri="{FF2B5EF4-FFF2-40B4-BE49-F238E27FC236}">
                <a16:creationId xmlns="" xmlns:a16="http://schemas.microsoft.com/office/drawing/2014/main" id="{AA2C5484-931F-45D0-BAB6-BC51226F19C2}"/>
              </a:ext>
            </a:extLst>
          </p:cNvPr>
          <p:cNvSpPr>
            <a:spLocks noGrp="1"/>
          </p:cNvSpPr>
          <p:nvPr>
            <p:ph type="sldNum" sz="quarter" idx="12"/>
          </p:nvPr>
        </p:nvSpPr>
        <p:spPr/>
        <p:txBody>
          <a:bodyPr/>
          <a:lstStyle/>
          <a:p>
            <a:fld id="{5342D59B-69B9-4859-A159-8F062F29CB2F}" type="slidenum">
              <a:rPr lang="en-US" smtClean="0"/>
              <a:t>42</a:t>
            </a:fld>
            <a:endParaRPr lang="en-US"/>
          </a:p>
        </p:txBody>
      </p:sp>
      <p:pic>
        <p:nvPicPr>
          <p:cNvPr id="5" name="Picture 4"/>
          <p:cNvPicPr>
            <a:picLocks noChangeAspect="1"/>
          </p:cNvPicPr>
          <p:nvPr/>
        </p:nvPicPr>
        <p:blipFill>
          <a:blip r:embed="rId2"/>
          <a:stretch>
            <a:fillRect/>
          </a:stretch>
        </p:blipFill>
        <p:spPr>
          <a:xfrm>
            <a:off x="2597094" y="650030"/>
            <a:ext cx="6405563" cy="5706320"/>
          </a:xfrm>
          <a:prstGeom prst="rect">
            <a:avLst/>
          </a:prstGeom>
        </p:spPr>
      </p:pic>
    </p:spTree>
    <p:extLst>
      <p:ext uri="{BB962C8B-B14F-4D97-AF65-F5344CB8AC3E}">
        <p14:creationId xmlns:p14="http://schemas.microsoft.com/office/powerpoint/2010/main" val="3062600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C5BE19-A502-4B62-946C-C56C56E0F421}"/>
              </a:ext>
            </a:extLst>
          </p:cNvPr>
          <p:cNvSpPr>
            <a:spLocks noGrp="1"/>
          </p:cNvSpPr>
          <p:nvPr>
            <p:ph type="title"/>
          </p:nvPr>
        </p:nvSpPr>
        <p:spPr>
          <a:xfrm>
            <a:off x="687042" y="360628"/>
            <a:ext cx="10399643" cy="600790"/>
          </a:xfrm>
        </p:spPr>
        <p:txBody>
          <a:bodyPr>
            <a:noAutofit/>
          </a:bodyPr>
          <a:lstStyle/>
          <a:p>
            <a:pPr algn="ctr"/>
            <a:r>
              <a:rPr lang="en-US" sz="3200" b="1" i="1" dirty="0">
                <a:solidFill>
                  <a:srgbClr val="FF0000"/>
                </a:solidFill>
                <a:latin typeface="+mn-lt"/>
              </a:rPr>
              <a:t>Liver </a:t>
            </a:r>
            <a:r>
              <a:rPr lang="en-US" sz="3200" b="1" i="1" dirty="0" smtClean="0">
                <a:solidFill>
                  <a:srgbClr val="FF0000"/>
                </a:solidFill>
                <a:latin typeface="+mn-lt"/>
              </a:rPr>
              <a:t>Transplantation</a:t>
            </a:r>
            <a:endParaRPr lang="en-US" sz="3200" b="1" i="1" dirty="0">
              <a:solidFill>
                <a:srgbClr val="FF0000"/>
              </a:solidFill>
              <a:latin typeface="+mn-lt"/>
            </a:endParaRPr>
          </a:p>
        </p:txBody>
      </p:sp>
      <p:pic>
        <p:nvPicPr>
          <p:cNvPr id="5" name="Content Placeholder 4"/>
          <p:cNvPicPr>
            <a:picLocks noGrp="1" noChangeAspect="1"/>
          </p:cNvPicPr>
          <p:nvPr>
            <p:ph idx="1"/>
          </p:nvPr>
        </p:nvPicPr>
        <p:blipFill>
          <a:blip r:embed="rId2"/>
          <a:stretch>
            <a:fillRect/>
          </a:stretch>
        </p:blipFill>
        <p:spPr>
          <a:xfrm>
            <a:off x="2259847" y="1480219"/>
            <a:ext cx="7011633" cy="4439318"/>
          </a:xfrm>
          <a:prstGeom prst="rect">
            <a:avLst/>
          </a:prstGeom>
        </p:spPr>
      </p:pic>
      <p:sp>
        <p:nvSpPr>
          <p:cNvPr id="4" name="Slide Number Placeholder 3">
            <a:extLst>
              <a:ext uri="{FF2B5EF4-FFF2-40B4-BE49-F238E27FC236}">
                <a16:creationId xmlns="" xmlns:a16="http://schemas.microsoft.com/office/drawing/2014/main" id="{AA2C5484-931F-45D0-BAB6-BC51226F19C2}"/>
              </a:ext>
            </a:extLst>
          </p:cNvPr>
          <p:cNvSpPr>
            <a:spLocks noGrp="1"/>
          </p:cNvSpPr>
          <p:nvPr>
            <p:ph type="sldNum" sz="quarter" idx="12"/>
          </p:nvPr>
        </p:nvSpPr>
        <p:spPr/>
        <p:txBody>
          <a:bodyPr/>
          <a:lstStyle/>
          <a:p>
            <a:fld id="{5342D59B-69B9-4859-A159-8F062F29CB2F}" type="slidenum">
              <a:rPr lang="en-US" smtClean="0"/>
              <a:t>43</a:t>
            </a:fld>
            <a:endParaRPr lang="en-US"/>
          </a:p>
        </p:txBody>
      </p:sp>
    </p:spTree>
    <p:extLst>
      <p:ext uri="{BB962C8B-B14F-4D97-AF65-F5344CB8AC3E}">
        <p14:creationId xmlns:p14="http://schemas.microsoft.com/office/powerpoint/2010/main" val="28650545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C5BE19-A502-4B62-946C-C56C56E0F421}"/>
              </a:ext>
            </a:extLst>
          </p:cNvPr>
          <p:cNvSpPr>
            <a:spLocks noGrp="1"/>
          </p:cNvSpPr>
          <p:nvPr>
            <p:ph type="title"/>
          </p:nvPr>
        </p:nvSpPr>
        <p:spPr>
          <a:xfrm>
            <a:off x="707892" y="348916"/>
            <a:ext cx="10399643" cy="600790"/>
          </a:xfrm>
        </p:spPr>
        <p:txBody>
          <a:bodyPr>
            <a:noAutofit/>
          </a:bodyPr>
          <a:lstStyle/>
          <a:p>
            <a:pPr algn="ctr"/>
            <a:r>
              <a:rPr lang="en-US" sz="3200" b="1" i="1" dirty="0">
                <a:solidFill>
                  <a:srgbClr val="FF0000"/>
                </a:solidFill>
                <a:latin typeface="+mn-lt"/>
              </a:rPr>
              <a:t>Liver </a:t>
            </a:r>
            <a:r>
              <a:rPr lang="en-US" sz="3200" b="1" i="1" dirty="0" smtClean="0">
                <a:solidFill>
                  <a:srgbClr val="FF0000"/>
                </a:solidFill>
                <a:latin typeface="+mn-lt"/>
              </a:rPr>
              <a:t>Transplantation</a:t>
            </a:r>
            <a:endParaRPr lang="en-US" sz="3200" b="1" i="1" dirty="0">
              <a:solidFill>
                <a:srgbClr val="FF0000"/>
              </a:solidFill>
              <a:latin typeface="+mn-lt"/>
            </a:endParaRPr>
          </a:p>
        </p:txBody>
      </p:sp>
      <p:pic>
        <p:nvPicPr>
          <p:cNvPr id="5" name="Content Placeholder 4"/>
          <p:cNvPicPr>
            <a:picLocks noGrp="1" noChangeAspect="1"/>
          </p:cNvPicPr>
          <p:nvPr>
            <p:ph idx="1"/>
          </p:nvPr>
        </p:nvPicPr>
        <p:blipFill>
          <a:blip r:embed="rId2"/>
          <a:stretch>
            <a:fillRect/>
          </a:stretch>
        </p:blipFill>
        <p:spPr>
          <a:xfrm>
            <a:off x="2166102" y="1487988"/>
            <a:ext cx="7483225" cy="2763942"/>
          </a:xfrm>
          <a:prstGeom prst="rect">
            <a:avLst/>
          </a:prstGeom>
        </p:spPr>
      </p:pic>
      <p:sp>
        <p:nvSpPr>
          <p:cNvPr id="4" name="Slide Number Placeholder 3">
            <a:extLst>
              <a:ext uri="{FF2B5EF4-FFF2-40B4-BE49-F238E27FC236}">
                <a16:creationId xmlns="" xmlns:a16="http://schemas.microsoft.com/office/drawing/2014/main" id="{AA2C5484-931F-45D0-BAB6-BC51226F19C2}"/>
              </a:ext>
            </a:extLst>
          </p:cNvPr>
          <p:cNvSpPr>
            <a:spLocks noGrp="1"/>
          </p:cNvSpPr>
          <p:nvPr>
            <p:ph type="sldNum" sz="quarter" idx="12"/>
          </p:nvPr>
        </p:nvSpPr>
        <p:spPr/>
        <p:txBody>
          <a:bodyPr/>
          <a:lstStyle/>
          <a:p>
            <a:fld id="{5342D59B-69B9-4859-A159-8F062F29CB2F}" type="slidenum">
              <a:rPr lang="en-US" smtClean="0"/>
              <a:t>44</a:t>
            </a:fld>
            <a:endParaRPr lang="en-US"/>
          </a:p>
        </p:txBody>
      </p:sp>
    </p:spTree>
    <p:extLst>
      <p:ext uri="{BB962C8B-B14F-4D97-AF65-F5344CB8AC3E}">
        <p14:creationId xmlns:p14="http://schemas.microsoft.com/office/powerpoint/2010/main" val="22991907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C5BE19-A502-4B62-946C-C56C56E0F421}"/>
              </a:ext>
            </a:extLst>
          </p:cNvPr>
          <p:cNvSpPr>
            <a:spLocks noGrp="1"/>
          </p:cNvSpPr>
          <p:nvPr>
            <p:ph type="title"/>
          </p:nvPr>
        </p:nvSpPr>
        <p:spPr>
          <a:xfrm>
            <a:off x="632396" y="421104"/>
            <a:ext cx="10399643" cy="600790"/>
          </a:xfrm>
        </p:spPr>
        <p:txBody>
          <a:bodyPr>
            <a:noAutofit/>
          </a:bodyPr>
          <a:lstStyle/>
          <a:p>
            <a:pPr algn="ctr"/>
            <a:r>
              <a:rPr lang="en-US" sz="3200" b="1" i="1" dirty="0">
                <a:solidFill>
                  <a:srgbClr val="FF0000"/>
                </a:solidFill>
                <a:latin typeface="+mn-lt"/>
              </a:rPr>
              <a:t>Liver T</a:t>
            </a:r>
            <a:r>
              <a:rPr lang="en-US" sz="3200" b="1" i="1" dirty="0" smtClean="0">
                <a:solidFill>
                  <a:srgbClr val="FF0000"/>
                </a:solidFill>
                <a:latin typeface="+mn-lt"/>
              </a:rPr>
              <a:t>ransplantation</a:t>
            </a:r>
            <a:endParaRPr lang="en-US" sz="3200" b="1" i="1" dirty="0">
              <a:solidFill>
                <a:srgbClr val="FF0000"/>
              </a:solidFill>
              <a:latin typeface="+mn-lt"/>
            </a:endParaRPr>
          </a:p>
        </p:txBody>
      </p:sp>
      <p:pic>
        <p:nvPicPr>
          <p:cNvPr id="5" name="Content Placeholder 4"/>
          <p:cNvPicPr>
            <a:picLocks noGrp="1" noChangeAspect="1"/>
          </p:cNvPicPr>
          <p:nvPr>
            <p:ph idx="1"/>
          </p:nvPr>
        </p:nvPicPr>
        <p:blipFill>
          <a:blip r:embed="rId2"/>
          <a:stretch>
            <a:fillRect/>
          </a:stretch>
        </p:blipFill>
        <p:spPr>
          <a:xfrm>
            <a:off x="1839493" y="1559532"/>
            <a:ext cx="7985451" cy="3120751"/>
          </a:xfrm>
          <a:prstGeom prst="rect">
            <a:avLst/>
          </a:prstGeom>
        </p:spPr>
      </p:pic>
      <p:sp>
        <p:nvSpPr>
          <p:cNvPr id="4" name="Slide Number Placeholder 3">
            <a:extLst>
              <a:ext uri="{FF2B5EF4-FFF2-40B4-BE49-F238E27FC236}">
                <a16:creationId xmlns="" xmlns:a16="http://schemas.microsoft.com/office/drawing/2014/main" id="{AA2C5484-931F-45D0-BAB6-BC51226F19C2}"/>
              </a:ext>
            </a:extLst>
          </p:cNvPr>
          <p:cNvSpPr>
            <a:spLocks noGrp="1"/>
          </p:cNvSpPr>
          <p:nvPr>
            <p:ph type="sldNum" sz="quarter" idx="12"/>
          </p:nvPr>
        </p:nvSpPr>
        <p:spPr/>
        <p:txBody>
          <a:bodyPr/>
          <a:lstStyle/>
          <a:p>
            <a:fld id="{5342D59B-69B9-4859-A159-8F062F29CB2F}" type="slidenum">
              <a:rPr lang="en-US" smtClean="0"/>
              <a:t>45</a:t>
            </a:fld>
            <a:endParaRPr lang="en-US"/>
          </a:p>
        </p:txBody>
      </p:sp>
    </p:spTree>
    <p:extLst>
      <p:ext uri="{BB962C8B-B14F-4D97-AF65-F5344CB8AC3E}">
        <p14:creationId xmlns:p14="http://schemas.microsoft.com/office/powerpoint/2010/main" val="34440244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D60A8838-6215-47C1-B18F-60482266F602}"/>
              </a:ext>
            </a:extLst>
          </p:cNvPr>
          <p:cNvSpPr>
            <a:spLocks noGrp="1"/>
          </p:cNvSpPr>
          <p:nvPr>
            <p:ph type="sldNum" sz="quarter" idx="12"/>
          </p:nvPr>
        </p:nvSpPr>
        <p:spPr/>
        <p:txBody>
          <a:bodyPr/>
          <a:lstStyle/>
          <a:p>
            <a:fld id="{5342D59B-69B9-4859-A159-8F062F29CB2F}" type="slidenum">
              <a:rPr lang="en-US" smtClean="0"/>
              <a:t>46</a:t>
            </a:fld>
            <a:endParaRPr lang="en-US"/>
          </a:p>
        </p:txBody>
      </p:sp>
      <p:pic>
        <p:nvPicPr>
          <p:cNvPr id="8194" name="Picture 2" descr="Image by FlamingText.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2837" y="2183815"/>
            <a:ext cx="5998755" cy="1293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7009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98AF87-EF41-D368-FEE7-8C3767D72765}"/>
              </a:ext>
            </a:extLst>
          </p:cNvPr>
          <p:cNvSpPr>
            <a:spLocks noGrp="1"/>
          </p:cNvSpPr>
          <p:nvPr>
            <p:ph type="title"/>
          </p:nvPr>
        </p:nvSpPr>
        <p:spPr>
          <a:xfrm>
            <a:off x="819955" y="193728"/>
            <a:ext cx="10515600" cy="579003"/>
          </a:xfrm>
        </p:spPr>
        <p:txBody>
          <a:bodyPr>
            <a:normAutofit/>
          </a:bodyPr>
          <a:lstStyle/>
          <a:p>
            <a:pPr algn="ctr"/>
            <a:r>
              <a:rPr lang="en-US" sz="3200" b="1" i="1" dirty="0" smtClean="0">
                <a:solidFill>
                  <a:srgbClr val="FF0000"/>
                </a:solidFill>
                <a:latin typeface="+mn-lt"/>
              </a:rPr>
              <a:t>Conclusion</a:t>
            </a:r>
            <a:endParaRPr lang="en-US" sz="3200" b="1" i="1" dirty="0">
              <a:solidFill>
                <a:srgbClr val="FF0000"/>
              </a:solidFill>
              <a:latin typeface="+mn-lt"/>
            </a:endParaRPr>
          </a:p>
        </p:txBody>
      </p:sp>
      <p:sp>
        <p:nvSpPr>
          <p:cNvPr id="3" name="Content Placeholder 2">
            <a:extLst>
              <a:ext uri="{FF2B5EF4-FFF2-40B4-BE49-F238E27FC236}">
                <a16:creationId xmlns="" xmlns:a16="http://schemas.microsoft.com/office/drawing/2014/main" id="{0F6067BE-6DC0-7EB1-B8D3-90DCFB37F902}"/>
              </a:ext>
            </a:extLst>
          </p:cNvPr>
          <p:cNvSpPr>
            <a:spLocks noGrp="1"/>
          </p:cNvSpPr>
          <p:nvPr>
            <p:ph idx="1"/>
          </p:nvPr>
        </p:nvSpPr>
        <p:spPr>
          <a:xfrm>
            <a:off x="819955" y="772731"/>
            <a:ext cx="10758152" cy="5948743"/>
          </a:xfrm>
        </p:spPr>
        <p:txBody>
          <a:bodyPr>
            <a:noAutofit/>
          </a:bodyPr>
          <a:lstStyle/>
          <a:p>
            <a:pPr marL="0" indent="0" algn="just">
              <a:lnSpc>
                <a:spcPct val="170000"/>
              </a:lnSpc>
              <a:spcBef>
                <a:spcPts val="0"/>
              </a:spcBef>
              <a:spcAft>
                <a:spcPts val="800"/>
              </a:spcAft>
              <a:buNone/>
            </a:pPr>
            <a:r>
              <a:rPr lang="en-US" sz="1700" dirty="0">
                <a:latin typeface="Bell MT" panose="02020503060305020303" pitchFamily="18" charset="0"/>
              </a:rPr>
              <a:t>ACLF is now recognized as a distinct clinical entity associated with a high risk of short-term death. </a:t>
            </a:r>
          </a:p>
          <a:p>
            <a:pPr marL="0" indent="0" algn="just">
              <a:lnSpc>
                <a:spcPct val="170000"/>
              </a:lnSpc>
              <a:spcBef>
                <a:spcPts val="0"/>
              </a:spcBef>
              <a:spcAft>
                <a:spcPts val="800"/>
              </a:spcAft>
              <a:buNone/>
            </a:pPr>
            <a:r>
              <a:rPr lang="en-US" sz="1700" dirty="0">
                <a:latin typeface="Bell MT" panose="02020503060305020303" pitchFamily="18" charset="0"/>
              </a:rPr>
              <a:t>The main principle for the management of ACLF is to diagnose and treat acute precipitants and provide organ support. </a:t>
            </a:r>
          </a:p>
          <a:p>
            <a:pPr marL="0" indent="0" algn="just">
              <a:lnSpc>
                <a:spcPct val="170000"/>
              </a:lnSpc>
              <a:spcBef>
                <a:spcPts val="0"/>
              </a:spcBef>
              <a:spcAft>
                <a:spcPts val="800"/>
              </a:spcAft>
              <a:buNone/>
            </a:pPr>
            <a:r>
              <a:rPr lang="en-US" sz="1700" dirty="0">
                <a:latin typeface="Bell MT" panose="02020503060305020303" pitchFamily="18" charset="0"/>
              </a:rPr>
              <a:t>Three questions should be urgently addressed in the field: </a:t>
            </a:r>
          </a:p>
          <a:p>
            <a:pPr marL="0" indent="0" algn="just">
              <a:lnSpc>
                <a:spcPct val="170000"/>
              </a:lnSpc>
              <a:spcBef>
                <a:spcPts val="0"/>
              </a:spcBef>
              <a:spcAft>
                <a:spcPts val="800"/>
              </a:spcAft>
              <a:buNone/>
            </a:pPr>
            <a:r>
              <a:rPr lang="en-US" sz="1700" dirty="0">
                <a:latin typeface="Bell MT" panose="02020503060305020303" pitchFamily="18" charset="0"/>
              </a:rPr>
              <a:t>First, the mechanisms of systemic inflammation, which is the driver of ACLF, should be investigated to identify targets for novel therapeutic approaches, in particular for patients who develop ACLF without any clinically apparent precipitant. </a:t>
            </a:r>
          </a:p>
          <a:p>
            <a:pPr marL="0" indent="0" algn="just">
              <a:lnSpc>
                <a:spcPct val="170000"/>
              </a:lnSpc>
              <a:spcBef>
                <a:spcPts val="0"/>
              </a:spcBef>
              <a:spcAft>
                <a:spcPts val="800"/>
              </a:spcAft>
              <a:buNone/>
            </a:pPr>
            <a:r>
              <a:rPr lang="en-US" sz="1700" dirty="0">
                <a:latin typeface="Bell MT" panose="02020503060305020303" pitchFamily="18" charset="0"/>
              </a:rPr>
              <a:t>Second, most of our knowledge on the management of patients with ACLF is based on studies involving critically ill patients without cirrhosis. Therefore, interventions for which clinical equipoise exists in patients with ACLF should be identified in order to design useful </a:t>
            </a:r>
            <a:r>
              <a:rPr lang="en-US" sz="1700" dirty="0" smtClean="0">
                <a:latin typeface="Bell MT" panose="02020503060305020303" pitchFamily="18" charset="0"/>
              </a:rPr>
              <a:t>randomized-controlled </a:t>
            </a:r>
            <a:r>
              <a:rPr lang="en-US" sz="1700" dirty="0">
                <a:latin typeface="Bell MT" panose="02020503060305020303" pitchFamily="18" charset="0"/>
              </a:rPr>
              <a:t>trials. </a:t>
            </a:r>
          </a:p>
          <a:p>
            <a:pPr marL="0" indent="0" algn="just">
              <a:lnSpc>
                <a:spcPct val="170000"/>
              </a:lnSpc>
              <a:spcBef>
                <a:spcPts val="0"/>
              </a:spcBef>
              <a:spcAft>
                <a:spcPts val="800"/>
              </a:spcAft>
              <a:buNone/>
            </a:pPr>
            <a:r>
              <a:rPr lang="en-US" sz="1700" dirty="0">
                <a:latin typeface="Bell MT" panose="02020503060305020303" pitchFamily="18" charset="0"/>
              </a:rPr>
              <a:t>Third, studies should address the difficult question of criteria to define futility of liver transplantation in patients with ACLF-3, as robust criteria would impact the medical management of these patients</a:t>
            </a:r>
            <a:r>
              <a:rPr lang="en-US" sz="1800" dirty="0">
                <a:latin typeface="Bell MT" panose="02020503060305020303" pitchFamily="18" charset="0"/>
              </a:rPr>
              <a:t>.</a:t>
            </a:r>
            <a:endParaRPr lang="en-US" sz="1800" dirty="0">
              <a:latin typeface="Bell MT" panose="02020503060305020303" pitchFamily="18" charset="0"/>
            </a:endParaRPr>
          </a:p>
        </p:txBody>
      </p:sp>
      <p:sp>
        <p:nvSpPr>
          <p:cNvPr id="4" name="Slide Number Placeholder 3">
            <a:extLst>
              <a:ext uri="{FF2B5EF4-FFF2-40B4-BE49-F238E27FC236}">
                <a16:creationId xmlns="" xmlns:a16="http://schemas.microsoft.com/office/drawing/2014/main" id="{18A9C889-78F8-4C28-A5BE-414E246D8361}"/>
              </a:ext>
            </a:extLst>
          </p:cNvPr>
          <p:cNvSpPr>
            <a:spLocks noGrp="1"/>
          </p:cNvSpPr>
          <p:nvPr>
            <p:ph type="sldNum" sz="quarter" idx="12"/>
          </p:nvPr>
        </p:nvSpPr>
        <p:spPr/>
        <p:txBody>
          <a:bodyPr/>
          <a:lstStyle/>
          <a:p>
            <a:fld id="{5342D59B-69B9-4859-A159-8F062F29CB2F}" type="slidenum">
              <a:rPr lang="en-US" smtClean="0"/>
              <a:t>47</a:t>
            </a:fld>
            <a:endParaRPr lang="en-US" dirty="0"/>
          </a:p>
        </p:txBody>
      </p:sp>
    </p:spTree>
    <p:extLst>
      <p:ext uri="{BB962C8B-B14F-4D97-AF65-F5344CB8AC3E}">
        <p14:creationId xmlns:p14="http://schemas.microsoft.com/office/powerpoint/2010/main" val="1516692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42D59B-69B9-4859-A159-8F062F29CB2F}" type="slidenum">
              <a:rPr lang="en-US" smtClean="0"/>
              <a:t>48</a:t>
            </a:fld>
            <a:endParaRPr lang="en-US"/>
          </a:p>
        </p:txBody>
      </p:sp>
      <p:pic>
        <p:nvPicPr>
          <p:cNvPr id="9218" name="Picture 2" descr="Image by FlamingText.co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0322" y="2237405"/>
            <a:ext cx="6638684" cy="1468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9835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0BDC7E-E9CA-4E36-A41C-2C93FB90B516}"/>
              </a:ext>
            </a:extLst>
          </p:cNvPr>
          <p:cNvSpPr>
            <a:spLocks noGrp="1"/>
          </p:cNvSpPr>
          <p:nvPr>
            <p:ph type="title"/>
          </p:nvPr>
        </p:nvSpPr>
        <p:spPr>
          <a:xfrm>
            <a:off x="838200" y="99735"/>
            <a:ext cx="10515600" cy="1325563"/>
          </a:xfrm>
        </p:spPr>
        <p:txBody>
          <a:bodyPr>
            <a:normAutofit/>
          </a:bodyPr>
          <a:lstStyle/>
          <a:p>
            <a:pPr algn="ctr"/>
            <a:r>
              <a:rPr lang="en-US" sz="3200" b="1" i="1" dirty="0" err="1">
                <a:solidFill>
                  <a:srgbClr val="FF0000"/>
                </a:solidFill>
                <a:latin typeface="+mn-lt"/>
              </a:rPr>
              <a:t>Resourses</a:t>
            </a:r>
            <a:endParaRPr lang="en-US" sz="3200" b="1" i="1" dirty="0">
              <a:solidFill>
                <a:srgbClr val="FF0000"/>
              </a:solidFill>
              <a:latin typeface="+mn-lt"/>
            </a:endParaRPr>
          </a:p>
        </p:txBody>
      </p:sp>
      <p:sp>
        <p:nvSpPr>
          <p:cNvPr id="3" name="Content Placeholder 2">
            <a:extLst>
              <a:ext uri="{FF2B5EF4-FFF2-40B4-BE49-F238E27FC236}">
                <a16:creationId xmlns="" xmlns:a16="http://schemas.microsoft.com/office/drawing/2014/main" id="{620D8229-9602-485D-B0BE-24904CC1A5FC}"/>
              </a:ext>
            </a:extLst>
          </p:cNvPr>
          <p:cNvSpPr>
            <a:spLocks noGrp="1"/>
          </p:cNvSpPr>
          <p:nvPr>
            <p:ph idx="1"/>
          </p:nvPr>
        </p:nvSpPr>
        <p:spPr>
          <a:xfrm>
            <a:off x="689113" y="1404730"/>
            <a:ext cx="11025809" cy="5088145"/>
          </a:xfrm>
        </p:spPr>
        <p:txBody>
          <a:bodyPr>
            <a:normAutofit fontScale="47500" lnSpcReduction="20000"/>
          </a:bodyPr>
          <a:lstStyle/>
          <a:p>
            <a:pPr marL="0" indent="0">
              <a:buNone/>
            </a:pPr>
            <a:r>
              <a:rPr lang="en-US" sz="4200" i="1" dirty="0"/>
              <a:t>[1] D’Amico G, </a:t>
            </a:r>
            <a:r>
              <a:rPr lang="en-US" sz="4200" i="1" dirty="0" err="1"/>
              <a:t>Bernardi</a:t>
            </a:r>
            <a:r>
              <a:rPr lang="en-US" sz="4200" i="1" dirty="0"/>
              <a:t> M, </a:t>
            </a:r>
            <a:r>
              <a:rPr lang="en-US" sz="4200" i="1" dirty="0" err="1"/>
              <a:t>Angeli</a:t>
            </a:r>
            <a:r>
              <a:rPr lang="en-US" sz="4200" i="1" dirty="0"/>
              <a:t> P. Towards a new definition of </a:t>
            </a:r>
            <a:r>
              <a:rPr lang="en-US" sz="4200" i="1" dirty="0" err="1"/>
              <a:t>decompensated</a:t>
            </a:r>
            <a:r>
              <a:rPr lang="en-US" sz="4200" i="1" dirty="0"/>
              <a:t> cirrhosis. J </a:t>
            </a:r>
            <a:r>
              <a:rPr lang="en-US" sz="4200" i="1" dirty="0" err="1"/>
              <a:t>Hepatol</a:t>
            </a:r>
            <a:r>
              <a:rPr lang="en-US" sz="4200" i="1" dirty="0"/>
              <a:t> 2022 Jan;76(1):202–207.</a:t>
            </a:r>
          </a:p>
          <a:p>
            <a:pPr marL="0" indent="0">
              <a:buNone/>
            </a:pPr>
            <a:r>
              <a:rPr lang="en-US" sz="4200" i="1" dirty="0"/>
              <a:t>[2] Moreau R, </a:t>
            </a:r>
            <a:r>
              <a:rPr lang="en-US" sz="4200" i="1" dirty="0" err="1"/>
              <a:t>Jalan</a:t>
            </a:r>
            <a:r>
              <a:rPr lang="en-US" sz="4200" i="1" dirty="0"/>
              <a:t> R, </a:t>
            </a:r>
            <a:r>
              <a:rPr lang="en-US" sz="4200" i="1" dirty="0" err="1"/>
              <a:t>Gines</a:t>
            </a:r>
            <a:r>
              <a:rPr lang="en-US" sz="4200" i="1" dirty="0"/>
              <a:t> P, </a:t>
            </a:r>
            <a:r>
              <a:rPr lang="en-US" sz="4200" i="1" dirty="0" err="1"/>
              <a:t>Pavesi</a:t>
            </a:r>
            <a:r>
              <a:rPr lang="en-US" sz="4200" i="1" dirty="0"/>
              <a:t> M, </a:t>
            </a:r>
            <a:r>
              <a:rPr lang="en-US" sz="4200" i="1" dirty="0" err="1"/>
              <a:t>Angeli</a:t>
            </a:r>
            <a:r>
              <a:rPr lang="en-US" sz="4200" i="1" dirty="0"/>
              <a:t> P, Cordoba J, et al. </a:t>
            </a:r>
            <a:r>
              <a:rPr lang="en-US" sz="4200" i="1" dirty="0" err="1"/>
              <a:t>Acute-onChronic</a:t>
            </a:r>
            <a:r>
              <a:rPr lang="en-US" sz="4200" i="1" dirty="0"/>
              <a:t> liver failure is a distinct syndrome that develops in patients </a:t>
            </a:r>
            <a:r>
              <a:rPr lang="en-US" sz="4200" i="1" dirty="0" smtClean="0"/>
              <a:t>with acute </a:t>
            </a:r>
            <a:r>
              <a:rPr lang="en-US" sz="4200" i="1" dirty="0"/>
              <a:t>decompensation of cirrhosis. Gastroenterology 2013 Jun;144(7</a:t>
            </a:r>
            <a:r>
              <a:rPr lang="en-US" sz="4200" i="1" dirty="0" smtClean="0"/>
              <a:t>): 1426–1437.e9</a:t>
            </a:r>
            <a:r>
              <a:rPr lang="en-US" sz="4200" i="1" dirty="0"/>
              <a:t>.</a:t>
            </a:r>
          </a:p>
          <a:p>
            <a:pPr marL="0" indent="0">
              <a:buNone/>
            </a:pPr>
            <a:r>
              <a:rPr lang="en-US" sz="4200" i="1" dirty="0"/>
              <a:t>[3] </a:t>
            </a:r>
            <a:r>
              <a:rPr lang="en-US" sz="4200" i="1" dirty="0" err="1"/>
              <a:t>Trebicka</a:t>
            </a:r>
            <a:r>
              <a:rPr lang="en-US" sz="4200" i="1" dirty="0"/>
              <a:t> J, Fernandez J, Papp M, </a:t>
            </a:r>
            <a:r>
              <a:rPr lang="en-US" sz="4200" i="1" dirty="0" err="1"/>
              <a:t>Caraceni</a:t>
            </a:r>
            <a:r>
              <a:rPr lang="en-US" sz="4200" i="1" dirty="0"/>
              <a:t> P, </a:t>
            </a:r>
            <a:r>
              <a:rPr lang="en-US" sz="4200" i="1" dirty="0" err="1"/>
              <a:t>Laleman</a:t>
            </a:r>
            <a:r>
              <a:rPr lang="en-US" sz="4200" i="1" dirty="0"/>
              <a:t> W, Gambino </a:t>
            </a:r>
            <a:r>
              <a:rPr lang="en-US" sz="4200" i="1" dirty="0" smtClean="0"/>
              <a:t>C, et </a:t>
            </a:r>
            <a:r>
              <a:rPr lang="en-US" sz="4200" i="1" dirty="0"/>
              <a:t>al. PREDICT identifies precipitating events associated with the </a:t>
            </a:r>
            <a:r>
              <a:rPr lang="en-US" sz="4200" i="1" dirty="0" smtClean="0"/>
              <a:t>clinical course </a:t>
            </a:r>
            <a:r>
              <a:rPr lang="en-US" sz="4200" i="1" dirty="0"/>
              <a:t>of acutely decompensated cirrhosis. J </a:t>
            </a:r>
            <a:r>
              <a:rPr lang="en-US" sz="4200" i="1" dirty="0" err="1"/>
              <a:t>Hepatol</a:t>
            </a:r>
            <a:r>
              <a:rPr lang="en-US" sz="4200" i="1" dirty="0"/>
              <a:t> 2021 </a:t>
            </a:r>
            <a:r>
              <a:rPr lang="en-US" sz="4200" i="1" dirty="0" smtClean="0"/>
              <a:t>May 1;74(5</a:t>
            </a:r>
            <a:r>
              <a:rPr lang="en-US" sz="4200" i="1" dirty="0"/>
              <a:t>):1097–1108.</a:t>
            </a:r>
          </a:p>
          <a:p>
            <a:pPr marL="0" indent="0">
              <a:buNone/>
            </a:pPr>
            <a:r>
              <a:rPr lang="en-US" sz="4200" i="1" dirty="0"/>
              <a:t>[4] Arroyo V, Moreau R, </a:t>
            </a:r>
            <a:r>
              <a:rPr lang="en-US" sz="4200" i="1" dirty="0" err="1"/>
              <a:t>Jalan</a:t>
            </a:r>
            <a:r>
              <a:rPr lang="en-US" sz="4200" i="1" dirty="0"/>
              <a:t> R. Acute-on-Chronic liver failure. N </a:t>
            </a:r>
            <a:r>
              <a:rPr lang="en-US" sz="4200" i="1" dirty="0" err="1"/>
              <a:t>Engl</a:t>
            </a:r>
            <a:r>
              <a:rPr lang="en-US" sz="4200" i="1" dirty="0"/>
              <a:t> J </a:t>
            </a:r>
            <a:r>
              <a:rPr lang="en-US" sz="4200" i="1" dirty="0" smtClean="0"/>
              <a:t>Med 2020 </a:t>
            </a:r>
            <a:r>
              <a:rPr lang="en-US" sz="4200" i="1" dirty="0"/>
              <a:t>May 28;382(22</a:t>
            </a:r>
            <a:r>
              <a:rPr lang="en-US" sz="4200" i="1" dirty="0" smtClean="0"/>
              <a:t>) </a:t>
            </a:r>
          </a:p>
          <a:p>
            <a:pPr marL="0" indent="0">
              <a:buNone/>
            </a:pPr>
            <a:r>
              <a:rPr lang="en-US" sz="4200" i="1" dirty="0" smtClean="0"/>
              <a:t>[</a:t>
            </a:r>
            <a:r>
              <a:rPr lang="en-US" sz="4200" i="1" dirty="0"/>
              <a:t>5] Moreau R, Gao B, Papp M, </a:t>
            </a:r>
            <a:r>
              <a:rPr lang="en-US" sz="4200" i="1" dirty="0" err="1"/>
              <a:t>Bañares</a:t>
            </a:r>
            <a:r>
              <a:rPr lang="en-US" sz="4200" i="1" dirty="0"/>
              <a:t> R, Kamath PS. Acute-on-chronic </a:t>
            </a:r>
            <a:r>
              <a:rPr lang="en-US" sz="4200" i="1" dirty="0" smtClean="0"/>
              <a:t>liver failure</a:t>
            </a:r>
            <a:r>
              <a:rPr lang="en-US" sz="4200" i="1" dirty="0"/>
              <a:t>: a distinct clinical syndrome. J </a:t>
            </a:r>
            <a:r>
              <a:rPr lang="en-US" sz="4200" i="1" dirty="0" err="1"/>
              <a:t>Hepatol</a:t>
            </a:r>
            <a:r>
              <a:rPr lang="en-US" sz="4200" i="1" dirty="0"/>
              <a:t> 2021 Jul</a:t>
            </a:r>
            <a:r>
              <a:rPr lang="en-US" sz="4200" i="1" dirty="0" smtClean="0"/>
              <a:t>;</a:t>
            </a:r>
          </a:p>
          <a:p>
            <a:pPr marL="0" indent="0">
              <a:buNone/>
            </a:pPr>
            <a:r>
              <a:rPr lang="en-US" sz="4200" i="1" dirty="0" smtClean="0"/>
              <a:t>[</a:t>
            </a:r>
            <a:r>
              <a:rPr lang="en-US" sz="4200" i="1" dirty="0"/>
              <a:t>6] Sarin SK, Choudhury A, Sharma MK, </a:t>
            </a:r>
            <a:r>
              <a:rPr lang="en-US" sz="4200" i="1" dirty="0" err="1"/>
              <a:t>Maiwall</a:t>
            </a:r>
            <a:r>
              <a:rPr lang="en-US" sz="4200" i="1" dirty="0"/>
              <a:t> R, al </a:t>
            </a:r>
            <a:r>
              <a:rPr lang="en-US" sz="4200" i="1" dirty="0" err="1"/>
              <a:t>Mahtab</a:t>
            </a:r>
            <a:r>
              <a:rPr lang="en-US" sz="4200" i="1" dirty="0"/>
              <a:t> M, Rahman </a:t>
            </a:r>
            <a:r>
              <a:rPr lang="en-US" sz="4200" i="1" dirty="0" smtClean="0"/>
              <a:t>S, et </a:t>
            </a:r>
            <a:r>
              <a:rPr lang="en-US" sz="4200" i="1" dirty="0"/>
              <a:t>al. Acute-on-chronic liver failure: consensus recommendations of </a:t>
            </a:r>
            <a:r>
              <a:rPr lang="en-US" sz="4200" i="1" dirty="0" smtClean="0"/>
              <a:t>the Asian </a:t>
            </a:r>
            <a:r>
              <a:rPr lang="en-US" sz="4200" i="1" dirty="0"/>
              <a:t>Pacific association for the study of the liver (APASL): an </a:t>
            </a:r>
            <a:r>
              <a:rPr lang="en-US" sz="4200" i="1" dirty="0" smtClean="0"/>
              <a:t>update. </a:t>
            </a:r>
            <a:r>
              <a:rPr lang="en-US" sz="4200" i="1" dirty="0" err="1" smtClean="0"/>
              <a:t>Hepatol</a:t>
            </a:r>
            <a:r>
              <a:rPr lang="en-US" sz="4200" i="1" dirty="0" smtClean="0"/>
              <a:t> </a:t>
            </a:r>
            <a:r>
              <a:rPr lang="en-US" sz="4200" i="1" dirty="0" err="1"/>
              <a:t>Int</a:t>
            </a:r>
            <a:r>
              <a:rPr lang="en-US" sz="4200" i="1" dirty="0"/>
              <a:t> 2019 Jul </a:t>
            </a:r>
            <a:endParaRPr lang="en-US" sz="4200" i="1" dirty="0" smtClean="0"/>
          </a:p>
          <a:p>
            <a:pPr marL="0" indent="0">
              <a:buNone/>
            </a:pPr>
            <a:r>
              <a:rPr lang="en-US" sz="4200" i="1" dirty="0" smtClean="0"/>
              <a:t>[</a:t>
            </a:r>
            <a:r>
              <a:rPr lang="en-US" sz="4200" i="1" dirty="0"/>
              <a:t>7] Bajaj JS, O’Leary JG, Reddy KR, Wong F, Biggins SW, Patton H, et </a:t>
            </a:r>
            <a:r>
              <a:rPr lang="en-US" sz="4200" i="1" dirty="0" smtClean="0"/>
              <a:t>al. Survival </a:t>
            </a:r>
            <a:r>
              <a:rPr lang="en-US" sz="4200" i="1" dirty="0"/>
              <a:t>in infection-related acute-on-chronic liver failure is defined </a:t>
            </a:r>
            <a:r>
              <a:rPr lang="en-US" sz="4200" i="1" dirty="0" smtClean="0"/>
              <a:t>by extrahepatic </a:t>
            </a:r>
            <a:r>
              <a:rPr lang="en-US" sz="4200" i="1" dirty="0"/>
              <a:t>organ failures. Hepatology 2014;60(1):250–256.</a:t>
            </a:r>
          </a:p>
          <a:p>
            <a:pPr marL="0" indent="0">
              <a:buNone/>
            </a:pPr>
            <a:r>
              <a:rPr lang="en-US" sz="4200" i="1" dirty="0"/>
              <a:t>[8] Durand F, Roux O, Weiss E, </a:t>
            </a:r>
            <a:r>
              <a:rPr lang="en-US" sz="4200" i="1" dirty="0" err="1"/>
              <a:t>Francoz</a:t>
            </a:r>
            <a:r>
              <a:rPr lang="en-US" sz="4200" i="1" dirty="0"/>
              <a:t> C. Acute-on-chronic liver </a:t>
            </a:r>
            <a:r>
              <a:rPr lang="en-US" sz="4200" i="1" dirty="0" smtClean="0"/>
              <a:t>failure: where </a:t>
            </a:r>
            <a:r>
              <a:rPr lang="en-US" sz="4200" i="1" dirty="0"/>
              <a:t>do we stand? Liver </a:t>
            </a:r>
            <a:r>
              <a:rPr lang="en-US" sz="4200" i="1" dirty="0" err="1"/>
              <a:t>Int</a:t>
            </a:r>
            <a:r>
              <a:rPr lang="en-US" sz="4200" i="1" dirty="0"/>
              <a:t> 2021 Jun 1;41(S1):128–136.</a:t>
            </a:r>
            <a:endParaRPr lang="en-US" i="1" dirty="0"/>
          </a:p>
        </p:txBody>
      </p:sp>
      <p:sp>
        <p:nvSpPr>
          <p:cNvPr id="4" name="Slide Number Placeholder 3">
            <a:extLst>
              <a:ext uri="{FF2B5EF4-FFF2-40B4-BE49-F238E27FC236}">
                <a16:creationId xmlns="" xmlns:a16="http://schemas.microsoft.com/office/drawing/2014/main" id="{6404F8B9-5A45-4DC0-B453-FDE3F3CC3FF6}"/>
              </a:ext>
            </a:extLst>
          </p:cNvPr>
          <p:cNvSpPr>
            <a:spLocks noGrp="1"/>
          </p:cNvSpPr>
          <p:nvPr>
            <p:ph type="sldNum" sz="quarter" idx="12"/>
          </p:nvPr>
        </p:nvSpPr>
        <p:spPr/>
        <p:txBody>
          <a:bodyPr/>
          <a:lstStyle/>
          <a:p>
            <a:fld id="{5342D59B-69B9-4859-A159-8F062F29CB2F}" type="slidenum">
              <a:rPr lang="en-US" smtClean="0"/>
              <a:t>49</a:t>
            </a:fld>
            <a:endParaRPr lang="en-US"/>
          </a:p>
        </p:txBody>
      </p:sp>
    </p:spTree>
    <p:extLst>
      <p:ext uri="{BB962C8B-B14F-4D97-AF65-F5344CB8AC3E}">
        <p14:creationId xmlns:p14="http://schemas.microsoft.com/office/powerpoint/2010/main" val="2206897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289ED1-0AFB-49AE-A001-1D11DBCD5CAA}"/>
              </a:ext>
            </a:extLst>
          </p:cNvPr>
          <p:cNvSpPr>
            <a:spLocks noGrp="1"/>
          </p:cNvSpPr>
          <p:nvPr>
            <p:ph type="title"/>
          </p:nvPr>
        </p:nvSpPr>
        <p:spPr/>
        <p:txBody>
          <a:bodyPr/>
          <a:lstStyle/>
          <a:p>
            <a:pPr algn="ctr"/>
            <a:r>
              <a:rPr lang="en-US" b="1" i="1" dirty="0" smtClean="0">
                <a:solidFill>
                  <a:srgbClr val="FF0000"/>
                </a:solidFill>
                <a:latin typeface="+mn-lt"/>
              </a:rPr>
              <a:t>Introduction</a:t>
            </a:r>
            <a:endParaRPr lang="en-US" i="1" dirty="0">
              <a:solidFill>
                <a:srgbClr val="FF0000"/>
              </a:solidFill>
              <a:latin typeface="+mn-lt"/>
            </a:endParaRPr>
          </a:p>
        </p:txBody>
      </p:sp>
      <p:sp>
        <p:nvSpPr>
          <p:cNvPr id="3" name="Content Placeholder 2">
            <a:extLst>
              <a:ext uri="{FF2B5EF4-FFF2-40B4-BE49-F238E27FC236}">
                <a16:creationId xmlns="" xmlns:a16="http://schemas.microsoft.com/office/drawing/2014/main" id="{786D20EF-3877-42D8-B964-CFB8BD2A23A3}"/>
              </a:ext>
            </a:extLst>
          </p:cNvPr>
          <p:cNvSpPr>
            <a:spLocks noGrp="1"/>
          </p:cNvSpPr>
          <p:nvPr>
            <p:ph idx="1"/>
          </p:nvPr>
        </p:nvSpPr>
        <p:spPr>
          <a:xfrm>
            <a:off x="609600" y="1404730"/>
            <a:ext cx="11145078" cy="5088145"/>
          </a:xfrm>
        </p:spPr>
        <p:txBody>
          <a:bodyPr>
            <a:normAutofit/>
          </a:bodyPr>
          <a:lstStyle/>
          <a:p>
            <a:pPr algn="just"/>
            <a:r>
              <a:rPr lang="en-US" sz="2400" dirty="0">
                <a:latin typeface="Bell MT" panose="02020503060305020303" pitchFamily="18" charset="0"/>
              </a:rPr>
              <a:t>Acute-on-chronic liver failure (ACLF), which was described relatively recently (2013), is a severe form of acutely decompensated cirrhosis characterized by the existence of organ system failure(s) and a high risk of short-term mortality. </a:t>
            </a:r>
            <a:endParaRPr lang="en-US" sz="2400" dirty="0" smtClean="0">
              <a:latin typeface="Bell MT" panose="02020503060305020303" pitchFamily="18" charset="0"/>
            </a:endParaRPr>
          </a:p>
          <a:p>
            <a:pPr algn="just"/>
            <a:r>
              <a:rPr lang="en-US" sz="2400" dirty="0" smtClean="0">
                <a:latin typeface="Bell MT" panose="02020503060305020303" pitchFamily="18" charset="0"/>
              </a:rPr>
              <a:t>ACLF </a:t>
            </a:r>
            <a:r>
              <a:rPr lang="en-US" sz="2400" dirty="0">
                <a:latin typeface="Bell MT" panose="02020503060305020303" pitchFamily="18" charset="0"/>
              </a:rPr>
              <a:t>is caused by an excessive systemic inflammatory response triggered by precipitants that are clinically apparent or </a:t>
            </a:r>
            <a:r>
              <a:rPr lang="en-US" sz="2400" dirty="0" smtClean="0">
                <a:latin typeface="Bell MT" panose="02020503060305020303" pitchFamily="18" charset="0"/>
              </a:rPr>
              <a:t>not.</a:t>
            </a:r>
          </a:p>
          <a:p>
            <a:pPr algn="just"/>
            <a:r>
              <a:rPr lang="en-US" sz="2400" dirty="0" smtClean="0">
                <a:latin typeface="Bell MT" panose="02020503060305020303" pitchFamily="18" charset="0"/>
              </a:rPr>
              <a:t>Acutely </a:t>
            </a:r>
            <a:r>
              <a:rPr lang="en-US" sz="2400" dirty="0">
                <a:latin typeface="Bell MT" panose="02020503060305020303" pitchFamily="18" charset="0"/>
              </a:rPr>
              <a:t>decompensated cirrhosis refers to the development of ascites, encephalopathy, gastrointestinal </a:t>
            </a:r>
            <a:r>
              <a:rPr lang="en-US" sz="2400" dirty="0" err="1">
                <a:latin typeface="Bell MT" panose="02020503060305020303" pitchFamily="18" charset="0"/>
              </a:rPr>
              <a:t>haemorrhage</a:t>
            </a:r>
            <a:r>
              <a:rPr lang="en-US" sz="2400" dirty="0">
                <a:latin typeface="Bell MT" panose="02020503060305020303" pitchFamily="18" charset="0"/>
              </a:rPr>
              <a:t>, or any combination of these disorders in patients with cirrhosis (Fig. 1). </a:t>
            </a:r>
          </a:p>
          <a:p>
            <a:pPr marL="0" indent="0" algn="just">
              <a:buNone/>
            </a:pPr>
            <a:endParaRPr lang="en-US" dirty="0"/>
          </a:p>
        </p:txBody>
      </p:sp>
      <p:sp>
        <p:nvSpPr>
          <p:cNvPr id="4" name="Slide Number Placeholder 3">
            <a:extLst>
              <a:ext uri="{FF2B5EF4-FFF2-40B4-BE49-F238E27FC236}">
                <a16:creationId xmlns="" xmlns:a16="http://schemas.microsoft.com/office/drawing/2014/main" id="{BB19E4A8-D0B5-4620-88AE-2537AABC29B5}"/>
              </a:ext>
            </a:extLst>
          </p:cNvPr>
          <p:cNvSpPr>
            <a:spLocks noGrp="1"/>
          </p:cNvSpPr>
          <p:nvPr>
            <p:ph type="sldNum" sz="quarter" idx="12"/>
          </p:nvPr>
        </p:nvSpPr>
        <p:spPr/>
        <p:txBody>
          <a:bodyPr/>
          <a:lstStyle/>
          <a:p>
            <a:fld id="{5342D59B-69B9-4859-A159-8F062F29CB2F}" type="slidenum">
              <a:rPr lang="en-US" smtClean="0"/>
              <a:t>5</a:t>
            </a:fld>
            <a:endParaRPr lang="en-US"/>
          </a:p>
        </p:txBody>
      </p:sp>
      <p:pic>
        <p:nvPicPr>
          <p:cNvPr id="5" name="Picture 4"/>
          <p:cNvPicPr>
            <a:picLocks noChangeAspect="1"/>
          </p:cNvPicPr>
          <p:nvPr/>
        </p:nvPicPr>
        <p:blipFill>
          <a:blip r:embed="rId2"/>
          <a:stretch>
            <a:fillRect/>
          </a:stretch>
        </p:blipFill>
        <p:spPr>
          <a:xfrm>
            <a:off x="6182139" y="4123296"/>
            <a:ext cx="4618149" cy="2598179"/>
          </a:xfrm>
          <a:prstGeom prst="rect">
            <a:avLst/>
          </a:prstGeom>
        </p:spPr>
      </p:pic>
    </p:spTree>
    <p:extLst>
      <p:ext uri="{BB962C8B-B14F-4D97-AF65-F5344CB8AC3E}">
        <p14:creationId xmlns:p14="http://schemas.microsoft.com/office/powerpoint/2010/main" val="20437521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46E873-1557-43DB-8C45-DB42C50967DF}"/>
              </a:ext>
            </a:extLst>
          </p:cNvPr>
          <p:cNvSpPr>
            <a:spLocks noGrp="1"/>
          </p:cNvSpPr>
          <p:nvPr>
            <p:ph type="title"/>
          </p:nvPr>
        </p:nvSpPr>
        <p:spPr/>
        <p:txBody>
          <a:bodyPr>
            <a:normAutofit/>
          </a:bodyPr>
          <a:lstStyle/>
          <a:p>
            <a:pPr algn="ctr"/>
            <a:r>
              <a:rPr lang="en-US" sz="3200" b="1" i="1" dirty="0" err="1">
                <a:solidFill>
                  <a:srgbClr val="FF0000"/>
                </a:solidFill>
                <a:latin typeface="+mn-lt"/>
              </a:rPr>
              <a:t>Resourses</a:t>
            </a:r>
            <a:endParaRPr lang="en-US" sz="3200" b="1" i="1" dirty="0">
              <a:solidFill>
                <a:srgbClr val="FF0000"/>
              </a:solidFill>
              <a:latin typeface="+mn-lt"/>
            </a:endParaRPr>
          </a:p>
        </p:txBody>
      </p:sp>
      <p:sp>
        <p:nvSpPr>
          <p:cNvPr id="3" name="Content Placeholder 2">
            <a:extLst>
              <a:ext uri="{FF2B5EF4-FFF2-40B4-BE49-F238E27FC236}">
                <a16:creationId xmlns="" xmlns:a16="http://schemas.microsoft.com/office/drawing/2014/main" id="{5B26FB25-0823-442B-B3AA-33D92BD47FAE}"/>
              </a:ext>
            </a:extLst>
          </p:cNvPr>
          <p:cNvSpPr>
            <a:spLocks noGrp="1"/>
          </p:cNvSpPr>
          <p:nvPr>
            <p:ph idx="1"/>
          </p:nvPr>
        </p:nvSpPr>
        <p:spPr>
          <a:xfrm>
            <a:off x="546651" y="1520825"/>
            <a:ext cx="11287539" cy="4972050"/>
          </a:xfrm>
        </p:spPr>
        <p:txBody>
          <a:bodyPr>
            <a:normAutofit fontScale="62500" lnSpcReduction="20000"/>
          </a:bodyPr>
          <a:lstStyle/>
          <a:p>
            <a:pPr marL="0" indent="0">
              <a:buNone/>
            </a:pPr>
            <a:r>
              <a:rPr lang="en-US" i="1" dirty="0" smtClean="0"/>
              <a:t>9. </a:t>
            </a:r>
            <a:r>
              <a:rPr lang="en-US" i="1" dirty="0" err="1"/>
              <a:t>Zaccherini</a:t>
            </a:r>
            <a:r>
              <a:rPr lang="en-US" i="1" dirty="0"/>
              <a:t> G, Weiss E, Moreau R. Acute-on-chronic liver failure: </a:t>
            </a:r>
            <a:r>
              <a:rPr lang="en-US" i="1" dirty="0" smtClean="0"/>
              <a:t>definitions, pathophysiology </a:t>
            </a:r>
            <a:r>
              <a:rPr lang="en-US" i="1" dirty="0"/>
              <a:t>and principles </a:t>
            </a:r>
            <a:r>
              <a:rPr lang="en-US" i="1" dirty="0" smtClean="0"/>
              <a:t>of treatment</a:t>
            </a:r>
            <a:r>
              <a:rPr lang="en-US" i="1" dirty="0"/>
              <a:t>. JHEP Rep </a:t>
            </a:r>
            <a:r>
              <a:rPr lang="en-US" i="1" dirty="0" smtClean="0"/>
              <a:t>2021 Feb;3(1</a:t>
            </a:r>
            <a:r>
              <a:rPr lang="en-US" i="1" dirty="0"/>
              <a:t>):100176..</a:t>
            </a:r>
            <a:endParaRPr lang="en-US" i="1" dirty="0" smtClean="0"/>
          </a:p>
          <a:p>
            <a:pPr marL="0" indent="0">
              <a:buNone/>
            </a:pPr>
            <a:r>
              <a:rPr lang="en-US" i="1" dirty="0" smtClean="0"/>
              <a:t>.</a:t>
            </a:r>
          </a:p>
          <a:p>
            <a:pPr marL="0" indent="0">
              <a:buNone/>
            </a:pPr>
            <a:r>
              <a:rPr lang="en-US" i="1" dirty="0" smtClean="0"/>
              <a:t>.</a:t>
            </a:r>
          </a:p>
          <a:p>
            <a:pPr marL="0" indent="0">
              <a:buNone/>
            </a:pPr>
            <a:endParaRPr lang="en-US" i="1" dirty="0"/>
          </a:p>
          <a:p>
            <a:pPr marL="0" indent="0">
              <a:buNone/>
            </a:pPr>
            <a:r>
              <a:rPr lang="en-US" sz="2900" i="1" dirty="0"/>
              <a:t>[190] </a:t>
            </a:r>
            <a:r>
              <a:rPr lang="en-US" sz="2900" i="1" dirty="0" err="1"/>
              <a:t>Duan</a:t>
            </a:r>
            <a:r>
              <a:rPr lang="en-US" sz="2900" i="1" dirty="0"/>
              <a:t> BW, Lu SC, Wang ML, Liu JN, Chi P, Lai W, et al. Liver transplantation in acute-on-chronic liver failure patients with high model for end-stage liver disease (MELD) scores: a single center experience of 100 consecutive cases. J </a:t>
            </a:r>
            <a:r>
              <a:rPr lang="en-US" sz="2900" i="1" dirty="0" err="1"/>
              <a:t>Surg</a:t>
            </a:r>
            <a:r>
              <a:rPr lang="en-US" sz="2900" i="1" dirty="0"/>
              <a:t> Res 2013 Aug;183(2):936–943. </a:t>
            </a:r>
            <a:endParaRPr lang="en-US" sz="2900" i="1" dirty="0"/>
          </a:p>
          <a:p>
            <a:pPr marL="0" indent="0">
              <a:buNone/>
            </a:pPr>
            <a:r>
              <a:rPr lang="en-US" sz="2900" i="1" dirty="0"/>
              <a:t>[</a:t>
            </a:r>
            <a:r>
              <a:rPr lang="en-US" sz="2900" i="1" dirty="0"/>
              <a:t>191] Toshima T, Harada N, Itoh S, Morita K, Nagao Y, </a:t>
            </a:r>
            <a:r>
              <a:rPr lang="en-US" sz="2900" i="1" dirty="0" err="1"/>
              <a:t>Kurihara</a:t>
            </a:r>
            <a:r>
              <a:rPr lang="en-US" sz="2900" i="1" dirty="0"/>
              <a:t> T, et al. </a:t>
            </a:r>
            <a:r>
              <a:rPr lang="en-US" sz="2900" i="1" dirty="0" err="1"/>
              <a:t>Outcomes</a:t>
            </a:r>
            <a:r>
              <a:rPr lang="en-US" sz="2900" i="1" dirty="0"/>
              <a:t> of living-donor liver transplantation for acute-on-chronic liver failure based on newly proposed criteria in Japan. </a:t>
            </a:r>
            <a:r>
              <a:rPr lang="en-US" sz="2900" i="1" dirty="0" err="1"/>
              <a:t>Clin</a:t>
            </a:r>
            <a:r>
              <a:rPr lang="en-US" sz="2900" i="1" dirty="0"/>
              <a:t> </a:t>
            </a:r>
            <a:r>
              <a:rPr lang="en-US" sz="2900" i="1" dirty="0" err="1"/>
              <a:t>Transpl</a:t>
            </a:r>
            <a:r>
              <a:rPr lang="en-US" sz="2900" i="1" dirty="0"/>
              <a:t> 2022 Aug;36(8):e14739. </a:t>
            </a:r>
            <a:endParaRPr lang="en-US" sz="2900" i="1" dirty="0"/>
          </a:p>
          <a:p>
            <a:pPr marL="0" indent="0">
              <a:buNone/>
            </a:pPr>
            <a:r>
              <a:rPr lang="en-US" sz="2900" i="1" dirty="0"/>
              <a:t>[</a:t>
            </a:r>
            <a:r>
              <a:rPr lang="en-US" sz="2900" i="1" dirty="0"/>
              <a:t>192] Yadav SK, </a:t>
            </a:r>
            <a:r>
              <a:rPr lang="en-US" sz="2900" i="1" dirty="0" err="1"/>
              <a:t>Saraf</a:t>
            </a:r>
            <a:r>
              <a:rPr lang="en-US" sz="2900" i="1" dirty="0"/>
              <a:t> N, </a:t>
            </a:r>
            <a:r>
              <a:rPr lang="en-US" sz="2900" i="1" dirty="0" err="1"/>
              <a:t>Choudhary</a:t>
            </a:r>
            <a:r>
              <a:rPr lang="en-US" sz="2900" i="1" dirty="0"/>
              <a:t> NS, </a:t>
            </a:r>
            <a:r>
              <a:rPr lang="en-US" sz="2900" i="1" dirty="0" err="1"/>
              <a:t>Sah</a:t>
            </a:r>
            <a:r>
              <a:rPr lang="en-US" sz="2900" i="1" dirty="0"/>
              <a:t> JK, </a:t>
            </a:r>
            <a:r>
              <a:rPr lang="en-US" sz="2900" i="1" dirty="0" err="1"/>
              <a:t>Sah</a:t>
            </a:r>
            <a:r>
              <a:rPr lang="en-US" sz="2900" i="1" dirty="0"/>
              <a:t> SK, </a:t>
            </a:r>
            <a:r>
              <a:rPr lang="en-US" sz="2900" i="1" dirty="0" err="1"/>
              <a:t>Rastogi</a:t>
            </a:r>
            <a:r>
              <a:rPr lang="en-US" sz="2900" i="1" dirty="0"/>
              <a:t> A, et al. Living donor liver transplantation for acute-on-chronic liver failure. Liver </a:t>
            </a:r>
            <a:r>
              <a:rPr lang="en-US" sz="2900" i="1" dirty="0"/>
              <a:t>Transplant </a:t>
            </a:r>
            <a:r>
              <a:rPr lang="en-US" sz="2900" i="1" dirty="0"/>
              <a:t>2019 Mar 1;25(3):459–468. </a:t>
            </a:r>
            <a:endParaRPr lang="en-US" sz="2900" i="1" dirty="0"/>
          </a:p>
          <a:p>
            <a:pPr marL="0" indent="0">
              <a:buNone/>
            </a:pPr>
            <a:r>
              <a:rPr lang="en-US" sz="2900" i="1" dirty="0"/>
              <a:t>[</a:t>
            </a:r>
            <a:r>
              <a:rPr lang="en-US" sz="2900" i="1" dirty="0"/>
              <a:t>193] Moon DB, Lee SG, Kang WH, Song GW, Jung DH, Park GC, et al. Adult living donor liver transplantation for acute-on-chronic liver failure in high– model for end-stage liver disease score patients. Am J Transplant 2017 Jul 1;17(7):1833–1842. </a:t>
            </a:r>
            <a:endParaRPr lang="en-US" sz="2900" i="1" dirty="0"/>
          </a:p>
          <a:p>
            <a:pPr marL="0" indent="0">
              <a:buNone/>
            </a:pPr>
            <a:r>
              <a:rPr lang="en-US" sz="2900" i="1" dirty="0"/>
              <a:t>[</a:t>
            </a:r>
            <a:r>
              <a:rPr lang="en-US" sz="2900" i="1" dirty="0"/>
              <a:t>194] </a:t>
            </a:r>
            <a:r>
              <a:rPr lang="en-US" sz="2900" i="1" dirty="0" err="1"/>
              <a:t>Jalan</a:t>
            </a:r>
            <a:r>
              <a:rPr lang="en-US" sz="2900" i="1" dirty="0"/>
              <a:t> R, D’Amico G, </a:t>
            </a:r>
            <a:r>
              <a:rPr lang="en-US" sz="2900" i="1" dirty="0" err="1"/>
              <a:t>Trebicka</a:t>
            </a:r>
            <a:r>
              <a:rPr lang="en-US" sz="2900" i="1" dirty="0"/>
              <a:t> J, Moreau R, </a:t>
            </a:r>
            <a:r>
              <a:rPr lang="en-US" sz="2900" i="1" dirty="0" err="1"/>
              <a:t>Angeli</a:t>
            </a:r>
            <a:r>
              <a:rPr lang="en-US" sz="2900" i="1" dirty="0"/>
              <a:t> P, Arroyo V. New clinical and pathophysiological perspectives defining the trajectory of cirrhosis. J </a:t>
            </a:r>
            <a:r>
              <a:rPr lang="en-US" sz="2900" i="1" dirty="0" err="1"/>
              <a:t>Hepatol</a:t>
            </a:r>
            <a:r>
              <a:rPr lang="en-US" sz="2900" i="1" dirty="0"/>
              <a:t> 2021 Jul;75(</a:t>
            </a:r>
            <a:r>
              <a:rPr lang="en-US" sz="2900" i="1" dirty="0" err="1"/>
              <a:t>Suppl</a:t>
            </a:r>
            <a:r>
              <a:rPr lang="en-US" sz="2900" i="1" dirty="0"/>
              <a:t> 1):S14–S26. </a:t>
            </a:r>
            <a:endParaRPr lang="en-US" sz="2900" i="1" dirty="0"/>
          </a:p>
          <a:p>
            <a:pPr marL="0" indent="0">
              <a:buNone/>
            </a:pPr>
            <a:r>
              <a:rPr lang="en-US" sz="2900" i="1" dirty="0"/>
              <a:t>[</a:t>
            </a:r>
            <a:r>
              <a:rPr lang="en-US" sz="2900" i="1" dirty="0"/>
              <a:t>195] Shi Y, Yang Y, Hu Y, Wu W, Yang Q, Zheng M, et al. Acute-on-chronic liver failure precipitated by hepatic injury is distinct from that precipitated by extrahepatic insults. Hepatology 2015 Jul;62(1):232–242.</a:t>
            </a:r>
          </a:p>
        </p:txBody>
      </p:sp>
      <p:sp>
        <p:nvSpPr>
          <p:cNvPr id="4" name="Slide Number Placeholder 3">
            <a:extLst>
              <a:ext uri="{FF2B5EF4-FFF2-40B4-BE49-F238E27FC236}">
                <a16:creationId xmlns="" xmlns:a16="http://schemas.microsoft.com/office/drawing/2014/main" id="{80E564D8-F7E4-43EC-A9FF-4ACFB27AE6C7}"/>
              </a:ext>
            </a:extLst>
          </p:cNvPr>
          <p:cNvSpPr>
            <a:spLocks noGrp="1"/>
          </p:cNvSpPr>
          <p:nvPr>
            <p:ph type="sldNum" sz="quarter" idx="12"/>
          </p:nvPr>
        </p:nvSpPr>
        <p:spPr/>
        <p:txBody>
          <a:bodyPr/>
          <a:lstStyle/>
          <a:p>
            <a:fld id="{5342D59B-69B9-4859-A159-8F062F29CB2F}" type="slidenum">
              <a:rPr lang="en-US" smtClean="0"/>
              <a:t>50</a:t>
            </a:fld>
            <a:endParaRPr lang="en-US"/>
          </a:p>
        </p:txBody>
      </p:sp>
    </p:spTree>
    <p:extLst>
      <p:ext uri="{BB962C8B-B14F-4D97-AF65-F5344CB8AC3E}">
        <p14:creationId xmlns:p14="http://schemas.microsoft.com/office/powerpoint/2010/main" val="17056352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AFB6E8A8-6092-41E4-9A0D-41CEDDF5679A}"/>
              </a:ext>
            </a:extLst>
          </p:cNvPr>
          <p:cNvSpPr>
            <a:spLocks noGrp="1"/>
          </p:cNvSpPr>
          <p:nvPr>
            <p:ph type="sldNum" sz="quarter" idx="12"/>
          </p:nvPr>
        </p:nvSpPr>
        <p:spPr/>
        <p:txBody>
          <a:bodyPr/>
          <a:lstStyle/>
          <a:p>
            <a:fld id="{5342D59B-69B9-4859-A159-8F062F29CB2F}" type="slidenum">
              <a:rPr lang="en-US" smtClean="0"/>
              <a:t>51</a:t>
            </a:fld>
            <a:endParaRPr lang="en-US"/>
          </a:p>
        </p:txBody>
      </p:sp>
      <p:pic>
        <p:nvPicPr>
          <p:cNvPr id="1026" name="Picture 2" descr="Thank You For Your Attention PNG, Vector, PSD, and Clipart With Transparent  Background for Free Download | Pngtree">
            <a:extLst>
              <a:ext uri="{FF2B5EF4-FFF2-40B4-BE49-F238E27FC236}">
                <a16:creationId xmlns="" xmlns:a16="http://schemas.microsoft.com/office/drawing/2014/main" id="{A6EAF8F2-EDC9-40E1-AA0A-3228E552C82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10678" y="-1"/>
            <a:ext cx="6559826" cy="672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421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A9EB8BD4-37F0-4A22-83D3-8EE8AD3CED8D}"/>
              </a:ext>
            </a:extLst>
          </p:cNvPr>
          <p:cNvSpPr>
            <a:spLocks noGrp="1"/>
          </p:cNvSpPr>
          <p:nvPr>
            <p:ph type="sldNum" sz="quarter" idx="12"/>
          </p:nvPr>
        </p:nvSpPr>
        <p:spPr/>
        <p:txBody>
          <a:bodyPr/>
          <a:lstStyle/>
          <a:p>
            <a:fld id="{5342D59B-69B9-4859-A159-8F062F29CB2F}" type="slidenum">
              <a:rPr lang="en-US" smtClean="0"/>
              <a:t>6</a:t>
            </a:fld>
            <a:endParaRPr lang="en-US"/>
          </a:p>
        </p:txBody>
      </p:sp>
      <p:pic>
        <p:nvPicPr>
          <p:cNvPr id="5" name="Picture 4"/>
          <p:cNvPicPr>
            <a:picLocks noChangeAspect="1"/>
          </p:cNvPicPr>
          <p:nvPr/>
        </p:nvPicPr>
        <p:blipFill>
          <a:blip r:embed="rId2"/>
          <a:stretch>
            <a:fillRect/>
          </a:stretch>
        </p:blipFill>
        <p:spPr>
          <a:xfrm>
            <a:off x="239935" y="0"/>
            <a:ext cx="6000537" cy="3696237"/>
          </a:xfrm>
          <a:prstGeom prst="rect">
            <a:avLst/>
          </a:prstGeom>
        </p:spPr>
      </p:pic>
      <p:pic>
        <p:nvPicPr>
          <p:cNvPr id="8" name="Picture 7"/>
          <p:cNvPicPr>
            <a:picLocks noChangeAspect="1"/>
          </p:cNvPicPr>
          <p:nvPr/>
        </p:nvPicPr>
        <p:blipFill>
          <a:blip r:embed="rId3"/>
          <a:stretch>
            <a:fillRect/>
          </a:stretch>
        </p:blipFill>
        <p:spPr>
          <a:xfrm>
            <a:off x="5915913" y="2434107"/>
            <a:ext cx="5544474" cy="3922243"/>
          </a:xfrm>
          <a:prstGeom prst="rect">
            <a:avLst/>
          </a:prstGeom>
        </p:spPr>
      </p:pic>
      <p:pic>
        <p:nvPicPr>
          <p:cNvPr id="9" name="Picture 8"/>
          <p:cNvPicPr>
            <a:picLocks noChangeAspect="1"/>
          </p:cNvPicPr>
          <p:nvPr/>
        </p:nvPicPr>
        <p:blipFill>
          <a:blip r:embed="rId4"/>
          <a:stretch>
            <a:fillRect/>
          </a:stretch>
        </p:blipFill>
        <p:spPr>
          <a:xfrm>
            <a:off x="396321" y="5354636"/>
            <a:ext cx="5687764" cy="389341"/>
          </a:xfrm>
          <a:prstGeom prst="rect">
            <a:avLst/>
          </a:prstGeom>
        </p:spPr>
      </p:pic>
    </p:spTree>
    <p:extLst>
      <p:ext uri="{BB962C8B-B14F-4D97-AF65-F5344CB8AC3E}">
        <p14:creationId xmlns:p14="http://schemas.microsoft.com/office/powerpoint/2010/main" val="727903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848241-A9EB-4DEF-88AC-09AA102B27FA}"/>
              </a:ext>
            </a:extLst>
          </p:cNvPr>
          <p:cNvSpPr>
            <a:spLocks noGrp="1"/>
          </p:cNvSpPr>
          <p:nvPr>
            <p:ph type="title"/>
          </p:nvPr>
        </p:nvSpPr>
        <p:spPr/>
        <p:txBody>
          <a:bodyPr>
            <a:normAutofit/>
          </a:bodyPr>
          <a:lstStyle/>
          <a:p>
            <a:pPr algn="ctr"/>
            <a:r>
              <a:rPr lang="en-US" sz="4000" b="1" i="1" dirty="0">
                <a:solidFill>
                  <a:srgbClr val="FF0000"/>
                </a:solidFill>
                <a:latin typeface="+mn-lt"/>
              </a:rPr>
              <a:t>Introduction</a:t>
            </a:r>
            <a:endParaRPr lang="en-US" sz="4000" b="1" i="1" dirty="0">
              <a:solidFill>
                <a:srgbClr val="FF0000"/>
              </a:solidFill>
              <a:latin typeface="+mn-lt"/>
            </a:endParaRPr>
          </a:p>
        </p:txBody>
      </p:sp>
      <p:sp>
        <p:nvSpPr>
          <p:cNvPr id="3" name="Content Placeholder 2">
            <a:extLst>
              <a:ext uri="{FF2B5EF4-FFF2-40B4-BE49-F238E27FC236}">
                <a16:creationId xmlns="" xmlns:a16="http://schemas.microsoft.com/office/drawing/2014/main" id="{88C536A5-1217-4AA2-B031-880BC94DE0A1}"/>
              </a:ext>
            </a:extLst>
          </p:cNvPr>
          <p:cNvSpPr>
            <a:spLocks noGrp="1"/>
          </p:cNvSpPr>
          <p:nvPr>
            <p:ph idx="1"/>
          </p:nvPr>
        </p:nvSpPr>
        <p:spPr/>
        <p:txBody>
          <a:bodyPr>
            <a:normAutofit/>
          </a:bodyPr>
          <a:lstStyle/>
          <a:p>
            <a:pPr algn="just">
              <a:lnSpc>
                <a:spcPct val="150000"/>
              </a:lnSpc>
              <a:buFont typeface="Wingdings" panose="05000000000000000000" pitchFamily="2" charset="2"/>
              <a:buChar char="ü"/>
            </a:pPr>
            <a:r>
              <a:rPr lang="en-US" dirty="0">
                <a:latin typeface="Bell MT" panose="02020503060305020303" pitchFamily="18" charset="0"/>
              </a:rPr>
              <a:t>ACLF is characterized by the functional failure of one or more of the six major organ systems (i.e., liver, kidney, brain, coagulation, circulation, and respiration; (Fig. 2), and systemic inflammation that may have been induced by acute precipitants.</a:t>
            </a:r>
            <a:endParaRPr lang="en-US" dirty="0">
              <a:latin typeface="Bell MT" panose="02020503060305020303" pitchFamily="18" charset="0"/>
            </a:endParaRPr>
          </a:p>
        </p:txBody>
      </p:sp>
      <p:sp>
        <p:nvSpPr>
          <p:cNvPr id="4" name="Slide Number Placeholder 3">
            <a:extLst>
              <a:ext uri="{FF2B5EF4-FFF2-40B4-BE49-F238E27FC236}">
                <a16:creationId xmlns="" xmlns:a16="http://schemas.microsoft.com/office/drawing/2014/main" id="{434AC63C-AAD5-4EFC-ACDA-00F47AF2FE29}"/>
              </a:ext>
            </a:extLst>
          </p:cNvPr>
          <p:cNvSpPr>
            <a:spLocks noGrp="1"/>
          </p:cNvSpPr>
          <p:nvPr>
            <p:ph type="sldNum" sz="quarter" idx="12"/>
          </p:nvPr>
        </p:nvSpPr>
        <p:spPr/>
        <p:txBody>
          <a:bodyPr/>
          <a:lstStyle/>
          <a:p>
            <a:fld id="{5342D59B-69B9-4859-A159-8F062F29CB2F}" type="slidenum">
              <a:rPr lang="en-US" smtClean="0"/>
              <a:t>7</a:t>
            </a:fld>
            <a:endParaRPr lang="en-US"/>
          </a:p>
        </p:txBody>
      </p:sp>
    </p:spTree>
    <p:extLst>
      <p:ext uri="{BB962C8B-B14F-4D97-AF65-F5344CB8AC3E}">
        <p14:creationId xmlns:p14="http://schemas.microsoft.com/office/powerpoint/2010/main" val="2998213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FFB75750-8896-4E2B-89EC-3B47FB3B68B0}"/>
              </a:ext>
            </a:extLst>
          </p:cNvPr>
          <p:cNvSpPr>
            <a:spLocks noGrp="1"/>
          </p:cNvSpPr>
          <p:nvPr>
            <p:ph type="sldNum" sz="quarter" idx="12"/>
          </p:nvPr>
        </p:nvSpPr>
        <p:spPr/>
        <p:txBody>
          <a:bodyPr/>
          <a:lstStyle/>
          <a:p>
            <a:fld id="{5342D59B-69B9-4859-A159-8F062F29CB2F}" type="slidenum">
              <a:rPr lang="en-US" smtClean="0"/>
              <a:t>8</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570618" y="-67950"/>
            <a:ext cx="8411582" cy="6606862"/>
          </a:xfrm>
          <a:prstGeom prst="rect">
            <a:avLst/>
          </a:prstGeom>
          <a:noFill/>
          <a:ln>
            <a:noFill/>
          </a:ln>
        </p:spPr>
      </p:pic>
      <p:pic>
        <p:nvPicPr>
          <p:cNvPr id="8" name="Picture 7"/>
          <p:cNvPicPr>
            <a:picLocks noChangeAspect="1"/>
          </p:cNvPicPr>
          <p:nvPr/>
        </p:nvPicPr>
        <p:blipFill>
          <a:blip r:embed="rId3"/>
          <a:stretch>
            <a:fillRect/>
          </a:stretch>
        </p:blipFill>
        <p:spPr>
          <a:xfrm>
            <a:off x="4186371" y="6099175"/>
            <a:ext cx="3381375" cy="257175"/>
          </a:xfrm>
          <a:prstGeom prst="rect">
            <a:avLst/>
          </a:prstGeom>
        </p:spPr>
      </p:pic>
    </p:spTree>
    <p:extLst>
      <p:ext uri="{BB962C8B-B14F-4D97-AF65-F5344CB8AC3E}">
        <p14:creationId xmlns:p14="http://schemas.microsoft.com/office/powerpoint/2010/main" val="222803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B1159BB-01B1-41F3-97C5-6FA0AB3F5606}"/>
              </a:ext>
            </a:extLst>
          </p:cNvPr>
          <p:cNvSpPr>
            <a:spLocks noGrp="1"/>
          </p:cNvSpPr>
          <p:nvPr>
            <p:ph idx="1"/>
          </p:nvPr>
        </p:nvSpPr>
        <p:spPr>
          <a:xfrm>
            <a:off x="714295" y="2005012"/>
            <a:ext cx="10515600" cy="4351338"/>
          </a:xfrm>
        </p:spPr>
        <p:txBody>
          <a:bodyPr>
            <a:normAutofit fontScale="62500" lnSpcReduction="20000"/>
          </a:bodyPr>
          <a:lstStyle/>
          <a:p>
            <a:pPr algn="just">
              <a:lnSpc>
                <a:spcPct val="150000"/>
              </a:lnSpc>
              <a:buFont typeface="Wingdings" panose="05000000000000000000" pitchFamily="2" charset="2"/>
              <a:buChar char="ü"/>
            </a:pPr>
            <a:r>
              <a:rPr lang="en-US" dirty="0" smtClean="0">
                <a:latin typeface="Bell MT" panose="02020503060305020303" pitchFamily="18" charset="0"/>
              </a:rPr>
              <a:t>To </a:t>
            </a:r>
            <a:r>
              <a:rPr lang="en-US" dirty="0">
                <a:latin typeface="Bell MT" panose="02020503060305020303" pitchFamily="18" charset="0"/>
              </a:rPr>
              <a:t>provide recommendations to help clinicians recognize ACLF, make triage decisions (ICU vs. no ICU), identify and manage acute precipitants, identify organ systems that require support or replacement, define potential criteria for futility of intensive care, and identify potential indications for liver </a:t>
            </a:r>
            <a:r>
              <a:rPr lang="en-US" dirty="0" smtClean="0">
                <a:latin typeface="Bell MT" panose="02020503060305020303" pitchFamily="18" charset="0"/>
              </a:rPr>
              <a:t>transplantation.</a:t>
            </a:r>
          </a:p>
          <a:p>
            <a:pPr algn="just">
              <a:lnSpc>
                <a:spcPct val="150000"/>
              </a:lnSpc>
              <a:buFont typeface="Wingdings" panose="05000000000000000000" pitchFamily="2" charset="2"/>
              <a:buChar char="ü"/>
            </a:pPr>
            <a:r>
              <a:rPr lang="en-US" dirty="0" smtClean="0">
                <a:latin typeface="Bell MT" panose="02020503060305020303" pitchFamily="18" charset="0"/>
              </a:rPr>
              <a:t>Based </a:t>
            </a:r>
            <a:r>
              <a:rPr lang="en-US" dirty="0">
                <a:latin typeface="Bell MT" panose="02020503060305020303" pitchFamily="18" charset="0"/>
              </a:rPr>
              <a:t>on an in-depth review of the relevant literature, we provide recommendations to navigate clinical dilemmas followed by supporting text. </a:t>
            </a:r>
            <a:endParaRPr lang="en-US" dirty="0" smtClean="0">
              <a:latin typeface="Bell MT" panose="02020503060305020303" pitchFamily="18" charset="0"/>
            </a:endParaRPr>
          </a:p>
          <a:p>
            <a:pPr algn="just">
              <a:lnSpc>
                <a:spcPct val="150000"/>
              </a:lnSpc>
              <a:buFont typeface="Wingdings" panose="05000000000000000000" pitchFamily="2" charset="2"/>
              <a:buChar char="ü"/>
            </a:pPr>
            <a:r>
              <a:rPr lang="en-US" dirty="0" smtClean="0">
                <a:latin typeface="Bell MT" panose="02020503060305020303" pitchFamily="18" charset="0"/>
              </a:rPr>
              <a:t>The </a:t>
            </a:r>
            <a:r>
              <a:rPr lang="en-US" dirty="0">
                <a:latin typeface="Bell MT" panose="02020503060305020303" pitchFamily="18" charset="0"/>
              </a:rPr>
              <a:t>recommendations are graded according to the Oxford Centre for Evidence-Based Medicine system and categorized as ‘weak’ or ‘strong’. </a:t>
            </a:r>
            <a:endParaRPr lang="en-US" dirty="0" smtClean="0">
              <a:latin typeface="Bell MT" panose="02020503060305020303" pitchFamily="18" charset="0"/>
            </a:endParaRPr>
          </a:p>
          <a:p>
            <a:pPr algn="just">
              <a:lnSpc>
                <a:spcPct val="150000"/>
              </a:lnSpc>
              <a:buFont typeface="Wingdings" panose="05000000000000000000" pitchFamily="2" charset="2"/>
              <a:buChar char="ü"/>
            </a:pPr>
            <a:r>
              <a:rPr lang="en-US" dirty="0" smtClean="0">
                <a:latin typeface="Bell MT" panose="02020503060305020303" pitchFamily="18" charset="0"/>
              </a:rPr>
              <a:t>We </a:t>
            </a:r>
            <a:r>
              <a:rPr lang="en-US" dirty="0">
                <a:latin typeface="Bell MT" panose="02020503060305020303" pitchFamily="18" charset="0"/>
              </a:rPr>
              <a:t>aim to provide the best available evidence to aid the clinical decision-making process in the management of patients with ACLF.</a:t>
            </a:r>
            <a:endParaRPr lang="en-US" dirty="0">
              <a:latin typeface="Bell MT" panose="02020503060305020303" pitchFamily="18" charset="0"/>
            </a:endParaRPr>
          </a:p>
        </p:txBody>
      </p:sp>
      <p:sp>
        <p:nvSpPr>
          <p:cNvPr id="2" name="Slide Number Placeholder 1">
            <a:extLst>
              <a:ext uri="{FF2B5EF4-FFF2-40B4-BE49-F238E27FC236}">
                <a16:creationId xmlns="" xmlns:a16="http://schemas.microsoft.com/office/drawing/2014/main" id="{062AF04B-B905-4CF0-8A93-404132DCC740}"/>
              </a:ext>
            </a:extLst>
          </p:cNvPr>
          <p:cNvSpPr>
            <a:spLocks noGrp="1"/>
          </p:cNvSpPr>
          <p:nvPr>
            <p:ph type="sldNum" sz="quarter" idx="12"/>
          </p:nvPr>
        </p:nvSpPr>
        <p:spPr/>
        <p:txBody>
          <a:bodyPr/>
          <a:lstStyle/>
          <a:p>
            <a:fld id="{5342D59B-69B9-4859-A159-8F062F29CB2F}" type="slidenum">
              <a:rPr lang="en-US" smtClean="0"/>
              <a:t>9</a:t>
            </a:fld>
            <a:endParaRPr lang="en-US"/>
          </a:p>
        </p:txBody>
      </p:sp>
      <p:pic>
        <p:nvPicPr>
          <p:cNvPr id="4098" name="Picture 2" descr="Image by FlamingText.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6448" y="434473"/>
            <a:ext cx="4358031" cy="1205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16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1270</TotalTime>
  <Words>1444</Words>
  <Application>Microsoft Office PowerPoint</Application>
  <PresentationFormat>Widescreen</PresentationFormat>
  <Paragraphs>140</Paragraphs>
  <Slides>51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Amazone BT</vt:lpstr>
      <vt:lpstr>Arial</vt:lpstr>
      <vt:lpstr>Bell MT</vt:lpstr>
      <vt:lpstr>Calibri</vt:lpstr>
      <vt:lpstr>Calibri Light</vt:lpstr>
      <vt:lpstr>Wingdings</vt:lpstr>
      <vt:lpstr>Office Theme</vt:lpstr>
      <vt:lpstr>PowerPoint Presentation</vt:lpstr>
      <vt:lpstr>PowerPoint Presentation</vt:lpstr>
      <vt:lpstr>Overview</vt:lpstr>
      <vt:lpstr>PowerPoint Presentation</vt:lpstr>
      <vt:lpstr>Introduction</vt:lpstr>
      <vt:lpstr>PowerPoint Presentation</vt:lpstr>
      <vt:lpstr>Introduction</vt:lpstr>
      <vt:lpstr>PowerPoint Presentation</vt:lpstr>
      <vt:lpstr>PowerPoint Presentation</vt:lpstr>
      <vt:lpstr>PowerPoint Presentation</vt:lpstr>
      <vt:lpstr>Methodology</vt:lpstr>
      <vt:lpstr>Methodology</vt:lpstr>
      <vt:lpstr>PowerPoint Presentation</vt:lpstr>
      <vt:lpstr>Defining ACLF</vt:lpstr>
      <vt:lpstr>Defining ACLF</vt:lpstr>
      <vt:lpstr>Defining ACLF</vt:lpstr>
      <vt:lpstr>Defining ACLF</vt:lpstr>
      <vt:lpstr>Defining ACLF</vt:lpstr>
      <vt:lpstr>Defining ACLF</vt:lpstr>
      <vt:lpstr>Defining ACLF</vt:lpstr>
      <vt:lpstr>Defining ACLF</vt:lpstr>
      <vt:lpstr>PowerPoint Presentation</vt:lpstr>
      <vt:lpstr>Predicting ACLF and Death</vt:lpstr>
      <vt:lpstr>Predicting ACLF and Death</vt:lpstr>
      <vt:lpstr>PowerPoint Presentation</vt:lpstr>
      <vt:lpstr>Management</vt:lpstr>
      <vt:lpstr>Management</vt:lpstr>
      <vt:lpstr>Management</vt:lpstr>
      <vt:lpstr>Management</vt:lpstr>
      <vt:lpstr>Management</vt:lpstr>
      <vt:lpstr>Management</vt:lpstr>
      <vt:lpstr>Management</vt:lpstr>
      <vt:lpstr>Management</vt:lpstr>
      <vt:lpstr>Management</vt:lpstr>
      <vt:lpstr>Management</vt:lpstr>
      <vt:lpstr>Management</vt:lpstr>
      <vt:lpstr>Management</vt:lpstr>
      <vt:lpstr>Management</vt:lpstr>
      <vt:lpstr>Management</vt:lpstr>
      <vt:lpstr>PowerPoint Presentation</vt:lpstr>
      <vt:lpstr>Liver Transplantation</vt:lpstr>
      <vt:lpstr>Liver Transplantation</vt:lpstr>
      <vt:lpstr>Liver Transplantation</vt:lpstr>
      <vt:lpstr>Liver Transplantation</vt:lpstr>
      <vt:lpstr>Liver Transplantation</vt:lpstr>
      <vt:lpstr>PowerPoint Presentation</vt:lpstr>
      <vt:lpstr>Conclusion</vt:lpstr>
      <vt:lpstr>PowerPoint Presentation</vt:lpstr>
      <vt:lpstr>Resourses</vt:lpstr>
      <vt:lpstr>Resourses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and Management of Acute Kidney Injury in Patients with Cirrhosis (Expert Review) </dc:title>
  <dc:creator>Navid Kalantari</dc:creator>
  <cp:lastModifiedBy>dell</cp:lastModifiedBy>
  <cp:revision>349</cp:revision>
  <dcterms:created xsi:type="dcterms:W3CDTF">2022-10-08T08:26:54Z</dcterms:created>
  <dcterms:modified xsi:type="dcterms:W3CDTF">2023-07-07T12:37:18Z</dcterms:modified>
</cp:coreProperties>
</file>